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563" r:id="rId2"/>
    <p:sldId id="564" r:id="rId3"/>
    <p:sldId id="568" r:id="rId4"/>
    <p:sldId id="690" r:id="rId5"/>
    <p:sldId id="855" r:id="rId6"/>
    <p:sldId id="610" r:id="rId7"/>
    <p:sldId id="858" r:id="rId8"/>
    <p:sldId id="689" r:id="rId9"/>
    <p:sldId id="688" r:id="rId10"/>
    <p:sldId id="692" r:id="rId11"/>
    <p:sldId id="691" r:id="rId12"/>
    <p:sldId id="543" r:id="rId13"/>
  </p:sldIdLst>
  <p:sldSz cx="12192000" cy="6858000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3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82F6"/>
    <a:srgbClr val="FF0000"/>
    <a:srgbClr val="7878DE"/>
    <a:srgbClr val="D79003"/>
    <a:srgbClr val="0E0061"/>
    <a:srgbClr val="00B050"/>
    <a:srgbClr val="0066FF"/>
    <a:srgbClr val="333F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51D47D-116A-4115-BE7C-BCEE04C12DA2}" v="61" dt="2025-10-15T07:59:30.7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0197"/>
  </p:normalViewPr>
  <p:slideViewPr>
    <p:cSldViewPr snapToGrid="0">
      <p:cViewPr varScale="1">
        <p:scale>
          <a:sx n="171" d="100"/>
          <a:sy n="171" d="100"/>
        </p:scale>
        <p:origin x="1070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6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린재 유" userId="0f2b4b7edc4445d4" providerId="LiveId" clId="{F0FBB954-B7E8-408D-8171-A4A48FAAF631}"/>
    <pc:docChg chg="undo custSel addSld delSld modSld addMainMaster delMainMaster modMainMaster modSection">
      <pc:chgData name="린재 유" userId="0f2b4b7edc4445d4" providerId="LiveId" clId="{F0FBB954-B7E8-408D-8171-A4A48FAAF631}" dt="2025-09-03T05:15:39.008" v="3087" actId="478"/>
      <pc:docMkLst>
        <pc:docMk/>
      </pc:docMkLst>
      <pc:sldChg chg="addSp delSp modSp mod modClrScheme chgLayout">
        <pc:chgData name="린재 유" userId="0f2b4b7edc4445d4" providerId="LiveId" clId="{F0FBB954-B7E8-408D-8171-A4A48FAAF631}" dt="2025-09-03T04:36:20.018" v="2126" actId="20577"/>
        <pc:sldMkLst>
          <pc:docMk/>
          <pc:sldMk cId="153958610" sldId="297"/>
        </pc:sldMkLst>
      </pc:sldChg>
      <pc:sldChg chg="modSp mod">
        <pc:chgData name="린재 유" userId="0f2b4b7edc4445d4" providerId="LiveId" clId="{F0FBB954-B7E8-408D-8171-A4A48FAAF631}" dt="2025-09-03T04:36:28.094" v="2128" actId="20577"/>
        <pc:sldMkLst>
          <pc:docMk/>
          <pc:sldMk cId="1794516845" sldId="298"/>
        </pc:sldMkLst>
      </pc:sldChg>
      <pc:sldChg chg="addSp delSp modSp mod">
        <pc:chgData name="린재 유" userId="0f2b4b7edc4445d4" providerId="LiveId" clId="{F0FBB954-B7E8-408D-8171-A4A48FAAF631}" dt="2025-09-03T04:36:36.473" v="2130" actId="478"/>
        <pc:sldMkLst>
          <pc:docMk/>
          <pc:sldMk cId="3781755045" sldId="458"/>
        </pc:sldMkLst>
      </pc:sldChg>
      <pc:sldChg chg="addSp delSp modSp mod modClrScheme chgLayout">
        <pc:chgData name="린재 유" userId="0f2b4b7edc4445d4" providerId="LiveId" clId="{F0FBB954-B7E8-408D-8171-A4A48FAAF631}" dt="2025-08-29T05:52:54.152" v="1771" actId="478"/>
        <pc:sldMkLst>
          <pc:docMk/>
          <pc:sldMk cId="1640737673" sldId="505"/>
        </pc:sldMkLst>
      </pc:sldChg>
      <pc:sldChg chg="addSp delSp modSp mod modClrScheme chgLayout">
        <pc:chgData name="린재 유" userId="0f2b4b7edc4445d4" providerId="LiveId" clId="{F0FBB954-B7E8-408D-8171-A4A48FAAF631}" dt="2025-08-29T05:57:59.864" v="2000" actId="478"/>
        <pc:sldMkLst>
          <pc:docMk/>
          <pc:sldMk cId="3651548688" sldId="532"/>
        </pc:sldMkLst>
      </pc:sldChg>
      <pc:sldChg chg="addSp delSp modSp mod modClrScheme chgLayout">
        <pc:chgData name="린재 유" userId="0f2b4b7edc4445d4" providerId="LiveId" clId="{F0FBB954-B7E8-408D-8171-A4A48FAAF631}" dt="2025-08-29T05:53:04.656" v="1783" actId="478"/>
        <pc:sldMkLst>
          <pc:docMk/>
          <pc:sldMk cId="1168587706" sldId="538"/>
        </pc:sldMkLst>
      </pc:sldChg>
      <pc:sldChg chg="addSp delSp modSp mod modClrScheme chgLayout">
        <pc:chgData name="린재 유" userId="0f2b4b7edc4445d4" providerId="LiveId" clId="{F0FBB954-B7E8-408D-8171-A4A48FAAF631}" dt="2025-08-29T05:57:31.055" v="1964" actId="478"/>
        <pc:sldMkLst>
          <pc:docMk/>
          <pc:sldMk cId="3371083172" sldId="541"/>
        </pc:sldMkLst>
      </pc:sldChg>
      <pc:sldChg chg="modSp mod">
        <pc:chgData name="린재 유" userId="0f2b4b7edc4445d4" providerId="LiveId" clId="{F0FBB954-B7E8-408D-8171-A4A48FAAF631}" dt="2025-08-29T05:31:45.362" v="1300" actId="13926"/>
        <pc:sldMkLst>
          <pc:docMk/>
          <pc:sldMk cId="216533727" sldId="542"/>
        </pc:sldMkLst>
      </pc:sldChg>
      <pc:sldChg chg="addSp delSp modSp mod modClrScheme chgLayout">
        <pc:chgData name="린재 유" userId="0f2b4b7edc4445d4" providerId="LiveId" clId="{F0FBB954-B7E8-408D-8171-A4A48FAAF631}" dt="2025-08-29T05:59:20.462" v="2046" actId="478"/>
        <pc:sldMkLst>
          <pc:docMk/>
          <pc:sldMk cId="521705362" sldId="543"/>
        </pc:sldMkLst>
      </pc:sldChg>
      <pc:sldChg chg="modSp mod">
        <pc:chgData name="린재 유" userId="0f2b4b7edc4445d4" providerId="LiveId" clId="{F0FBB954-B7E8-408D-8171-A4A48FAAF631}" dt="2025-08-29T05:32:07.289" v="1301" actId="13926"/>
        <pc:sldMkLst>
          <pc:docMk/>
          <pc:sldMk cId="3883990415" sldId="544"/>
        </pc:sldMkLst>
      </pc:sldChg>
      <pc:sldChg chg="addSp delSp modSp mod">
        <pc:chgData name="린재 유" userId="0f2b4b7edc4445d4" providerId="LiveId" clId="{F0FBB954-B7E8-408D-8171-A4A48FAAF631}" dt="2025-09-03T04:49:57.933" v="2459" actId="1036"/>
        <pc:sldMkLst>
          <pc:docMk/>
          <pc:sldMk cId="2853808260" sldId="546"/>
        </pc:sldMkLst>
      </pc:sldChg>
      <pc:sldChg chg="addSp delSp modSp mod">
        <pc:chgData name="린재 유" userId="0f2b4b7edc4445d4" providerId="LiveId" clId="{F0FBB954-B7E8-408D-8171-A4A48FAAF631}" dt="2025-09-03T05:15:22.422" v="3083" actId="20577"/>
        <pc:sldMkLst>
          <pc:docMk/>
          <pc:sldMk cId="361549592" sldId="547"/>
        </pc:sldMkLst>
      </pc:sldChg>
      <pc:sldChg chg="modSp mod">
        <pc:chgData name="린재 유" userId="0f2b4b7edc4445d4" providerId="LiveId" clId="{F0FBB954-B7E8-408D-8171-A4A48FAAF631}" dt="2025-09-03T04:49:37.344" v="2408" actId="1036"/>
        <pc:sldMkLst>
          <pc:docMk/>
          <pc:sldMk cId="1214023433" sldId="550"/>
        </pc:sldMkLst>
      </pc:sldChg>
      <pc:sldChg chg="modSp mod">
        <pc:chgData name="린재 유" userId="0f2b4b7edc4445d4" providerId="LiveId" clId="{F0FBB954-B7E8-408D-8171-A4A48FAAF631}" dt="2025-09-03T05:09:36.716" v="3028" actId="207"/>
        <pc:sldMkLst>
          <pc:docMk/>
          <pc:sldMk cId="3593909829" sldId="552"/>
        </pc:sldMkLst>
      </pc:sldChg>
      <pc:sldChg chg="addSp delSp modSp mod modClrScheme chgLayout">
        <pc:chgData name="린재 유" userId="0f2b4b7edc4445d4" providerId="LiveId" clId="{F0FBB954-B7E8-408D-8171-A4A48FAAF631}" dt="2025-08-29T05:53:37.495" v="1829" actId="478"/>
        <pc:sldMkLst>
          <pc:docMk/>
          <pc:sldMk cId="3698113850" sldId="553"/>
        </pc:sldMkLst>
      </pc:sldChg>
      <pc:sldChg chg="addSp delSp modSp mod modClrScheme chgLayout">
        <pc:chgData name="린재 유" userId="0f2b4b7edc4445d4" providerId="LiveId" clId="{F0FBB954-B7E8-408D-8171-A4A48FAAF631}" dt="2025-08-29T05:54:14.323" v="1833" actId="700"/>
        <pc:sldMkLst>
          <pc:docMk/>
          <pc:sldMk cId="1641147923" sldId="554"/>
        </pc:sldMkLst>
      </pc:sldChg>
      <pc:sldChg chg="addSp delSp modSp mod modClrScheme chgLayout">
        <pc:chgData name="린재 유" userId="0f2b4b7edc4445d4" providerId="LiveId" clId="{F0FBB954-B7E8-408D-8171-A4A48FAAF631}" dt="2025-08-29T05:54:08.737" v="1832" actId="700"/>
        <pc:sldMkLst>
          <pc:docMk/>
          <pc:sldMk cId="3984114570" sldId="555"/>
        </pc:sldMkLst>
      </pc:sldChg>
      <pc:sldChg chg="addSp delSp modSp mod modClrScheme chgLayout">
        <pc:chgData name="린재 유" userId="0f2b4b7edc4445d4" providerId="LiveId" clId="{F0FBB954-B7E8-408D-8171-A4A48FAAF631}" dt="2025-08-29T05:54:04.162" v="1831" actId="700"/>
        <pc:sldMkLst>
          <pc:docMk/>
          <pc:sldMk cId="2400309188" sldId="556"/>
        </pc:sldMkLst>
      </pc:sldChg>
      <pc:sldChg chg="addSp delSp modSp mod modClrScheme chgLayout">
        <pc:chgData name="린재 유" userId="0f2b4b7edc4445d4" providerId="LiveId" clId="{F0FBB954-B7E8-408D-8171-A4A48FAAF631}" dt="2025-08-29T05:54:31.952" v="1838" actId="478"/>
        <pc:sldMkLst>
          <pc:docMk/>
          <pc:sldMk cId="2837712942" sldId="558"/>
        </pc:sldMkLst>
      </pc:sldChg>
      <pc:sldChg chg="addSp delSp modSp mod modClrScheme chgLayout">
        <pc:chgData name="린재 유" userId="0f2b4b7edc4445d4" providerId="LiveId" clId="{F0FBB954-B7E8-408D-8171-A4A48FAAF631}" dt="2025-08-29T05:54:39.267" v="1839" actId="700"/>
        <pc:sldMkLst>
          <pc:docMk/>
          <pc:sldMk cId="3733693261" sldId="559"/>
        </pc:sldMkLst>
      </pc:sldChg>
      <pc:sldChg chg="addSp delSp modSp mod modClrScheme chgLayout">
        <pc:chgData name="린재 유" userId="0f2b4b7edc4445d4" providerId="LiveId" clId="{F0FBB954-B7E8-408D-8171-A4A48FAAF631}" dt="2025-08-29T05:54:52.278" v="1840" actId="700"/>
        <pc:sldMkLst>
          <pc:docMk/>
          <pc:sldMk cId="1463617319" sldId="560"/>
        </pc:sldMkLst>
      </pc:sldChg>
      <pc:sldChg chg="addSp delSp modSp mod modClrScheme chgLayout">
        <pc:chgData name="린재 유" userId="0f2b4b7edc4445d4" providerId="LiveId" clId="{F0FBB954-B7E8-408D-8171-A4A48FAAF631}" dt="2025-08-29T05:54:57.346" v="1841" actId="700"/>
        <pc:sldMkLst>
          <pc:docMk/>
          <pc:sldMk cId="162310823" sldId="561"/>
        </pc:sldMkLst>
      </pc:sldChg>
      <pc:sldChg chg="addSp delSp modSp mod modClrScheme chgLayout">
        <pc:chgData name="린재 유" userId="0f2b4b7edc4445d4" providerId="LiveId" clId="{F0FBB954-B7E8-408D-8171-A4A48FAAF631}" dt="2025-08-29T05:58:14.065" v="2021" actId="478"/>
        <pc:sldMkLst>
          <pc:docMk/>
          <pc:sldMk cId="2965842584" sldId="563"/>
        </pc:sldMkLst>
      </pc:sldChg>
      <pc:sldChg chg="modSp mod">
        <pc:chgData name="린재 유" userId="0f2b4b7edc4445d4" providerId="LiveId" clId="{F0FBB954-B7E8-408D-8171-A4A48FAAF631}" dt="2025-08-29T05:28:57.956" v="1286" actId="13926"/>
        <pc:sldMkLst>
          <pc:docMk/>
          <pc:sldMk cId="2633323403" sldId="564"/>
        </pc:sldMkLst>
      </pc:sldChg>
      <pc:sldChg chg="addSp delSp modSp mod modClrScheme chgLayout">
        <pc:chgData name="린재 유" userId="0f2b4b7edc4445d4" providerId="LiveId" clId="{F0FBB954-B7E8-408D-8171-A4A48FAAF631}" dt="2025-08-29T05:58:49.037" v="2035" actId="1076"/>
        <pc:sldMkLst>
          <pc:docMk/>
          <pc:sldMk cId="2006755608" sldId="566"/>
        </pc:sldMkLst>
      </pc:sldChg>
      <pc:sldChg chg="modSp del mod">
        <pc:chgData name="린재 유" userId="0f2b4b7edc4445d4" providerId="LiveId" clId="{F0FBB954-B7E8-408D-8171-A4A48FAAF631}" dt="2025-09-03T04:51:39.832" v="2476" actId="47"/>
        <pc:sldMkLst>
          <pc:docMk/>
          <pc:sldMk cId="1533306677" sldId="567"/>
        </pc:sldMkLst>
      </pc:sldChg>
      <pc:sldChg chg="modSp mod">
        <pc:chgData name="린재 유" userId="0f2b4b7edc4445d4" providerId="LiveId" clId="{F0FBB954-B7E8-408D-8171-A4A48FAAF631}" dt="2025-08-29T05:25:01.200" v="1005" actId="20577"/>
        <pc:sldMkLst>
          <pc:docMk/>
          <pc:sldMk cId="2295304568" sldId="568"/>
        </pc:sldMkLst>
      </pc:sldChg>
      <pc:sldChg chg="addSp delSp modSp mod modClrScheme chgLayout">
        <pc:chgData name="린재 유" userId="0f2b4b7edc4445d4" providerId="LiveId" clId="{F0FBB954-B7E8-408D-8171-A4A48FAAF631}" dt="2025-08-29T05:55:39.064" v="1848" actId="700"/>
        <pc:sldMkLst>
          <pc:docMk/>
          <pc:sldMk cId="2289067216" sldId="571"/>
        </pc:sldMkLst>
      </pc:sldChg>
      <pc:sldChg chg="addSp delSp modSp mod modClrScheme chgLayout">
        <pc:chgData name="린재 유" userId="0f2b4b7edc4445d4" providerId="LiveId" clId="{F0FBB954-B7E8-408D-8171-A4A48FAAF631}" dt="2025-08-29T05:55:53.417" v="1877" actId="478"/>
        <pc:sldMkLst>
          <pc:docMk/>
          <pc:sldMk cId="1442814998" sldId="572"/>
        </pc:sldMkLst>
      </pc:sldChg>
      <pc:sldChg chg="modSp mod">
        <pc:chgData name="린재 유" userId="0f2b4b7edc4445d4" providerId="LiveId" clId="{F0FBB954-B7E8-408D-8171-A4A48FAAF631}" dt="2025-08-29T04:26:34.530" v="629" actId="20577"/>
        <pc:sldMkLst>
          <pc:docMk/>
          <pc:sldMk cId="3093675829" sldId="573"/>
        </pc:sldMkLst>
      </pc:sldChg>
      <pc:sldChg chg="addSp delSp modSp mod modClrScheme chgLayout">
        <pc:chgData name="린재 유" userId="0f2b4b7edc4445d4" providerId="LiveId" clId="{F0FBB954-B7E8-408D-8171-A4A48FAAF631}" dt="2025-08-29T05:56:27.361" v="1894" actId="478"/>
        <pc:sldMkLst>
          <pc:docMk/>
          <pc:sldMk cId="1120452433" sldId="574"/>
        </pc:sldMkLst>
      </pc:sldChg>
      <pc:sldChg chg="modSp mod">
        <pc:chgData name="린재 유" userId="0f2b4b7edc4445d4" providerId="LiveId" clId="{F0FBB954-B7E8-408D-8171-A4A48FAAF631}" dt="2025-08-29T04:34:19.723" v="722"/>
        <pc:sldMkLst>
          <pc:docMk/>
          <pc:sldMk cId="2307488856" sldId="575"/>
        </pc:sldMkLst>
      </pc:sldChg>
      <pc:sldChg chg="modSp mod">
        <pc:chgData name="린재 유" userId="0f2b4b7edc4445d4" providerId="LiveId" clId="{F0FBB954-B7E8-408D-8171-A4A48FAAF631}" dt="2025-08-29T05:33:19.418" v="1325" actId="20577"/>
        <pc:sldMkLst>
          <pc:docMk/>
          <pc:sldMk cId="946765072" sldId="576"/>
        </pc:sldMkLst>
      </pc:sldChg>
      <pc:sldChg chg="modSp mod">
        <pc:chgData name="린재 유" userId="0f2b4b7edc4445d4" providerId="LiveId" clId="{F0FBB954-B7E8-408D-8171-A4A48FAAF631}" dt="2025-08-29T04:34:19.723" v="722"/>
        <pc:sldMkLst>
          <pc:docMk/>
          <pc:sldMk cId="573852669" sldId="578"/>
        </pc:sldMkLst>
      </pc:sldChg>
      <pc:sldChg chg="modSp mod">
        <pc:chgData name="린재 유" userId="0f2b4b7edc4445d4" providerId="LiveId" clId="{F0FBB954-B7E8-408D-8171-A4A48FAAF631}" dt="2025-08-29T04:28:19.549" v="677"/>
        <pc:sldMkLst>
          <pc:docMk/>
          <pc:sldMk cId="145239109" sldId="583"/>
        </pc:sldMkLst>
      </pc:sldChg>
      <pc:sldChg chg="modSp">
        <pc:chgData name="린재 유" userId="0f2b4b7edc4445d4" providerId="LiveId" clId="{F0FBB954-B7E8-408D-8171-A4A48FAAF631}" dt="2025-08-29T04:34:19.723" v="722"/>
        <pc:sldMkLst>
          <pc:docMk/>
          <pc:sldMk cId="240587619" sldId="585"/>
        </pc:sldMkLst>
      </pc:sldChg>
      <pc:sldChg chg="modSp">
        <pc:chgData name="린재 유" userId="0f2b4b7edc4445d4" providerId="LiveId" clId="{F0FBB954-B7E8-408D-8171-A4A48FAAF631}" dt="2025-08-29T04:34:19.723" v="722"/>
        <pc:sldMkLst>
          <pc:docMk/>
          <pc:sldMk cId="1859442262" sldId="586"/>
        </pc:sldMkLst>
      </pc:sldChg>
      <pc:sldChg chg="modSp mod">
        <pc:chgData name="린재 유" userId="0f2b4b7edc4445d4" providerId="LiveId" clId="{F0FBB954-B7E8-408D-8171-A4A48FAAF631}" dt="2025-08-29T04:30:40.770" v="678" actId="6549"/>
        <pc:sldMkLst>
          <pc:docMk/>
          <pc:sldMk cId="788412" sldId="587"/>
        </pc:sldMkLst>
      </pc:sldChg>
      <pc:sldChg chg="modSp mod">
        <pc:chgData name="린재 유" userId="0f2b4b7edc4445d4" providerId="LiveId" clId="{F0FBB954-B7E8-408D-8171-A4A48FAAF631}" dt="2025-08-29T04:34:19.723" v="722"/>
        <pc:sldMkLst>
          <pc:docMk/>
          <pc:sldMk cId="1255566057" sldId="590"/>
        </pc:sldMkLst>
      </pc:sldChg>
      <pc:sldChg chg="modSp mod">
        <pc:chgData name="린재 유" userId="0f2b4b7edc4445d4" providerId="LiveId" clId="{F0FBB954-B7E8-408D-8171-A4A48FAAF631}" dt="2025-08-29T04:31:57.667" v="721" actId="6549"/>
        <pc:sldMkLst>
          <pc:docMk/>
          <pc:sldMk cId="1420798853" sldId="591"/>
        </pc:sldMkLst>
      </pc:sldChg>
      <pc:sldChg chg="addSp delSp modSp mod modClrScheme chgLayout">
        <pc:chgData name="린재 유" userId="0f2b4b7edc4445d4" providerId="LiveId" clId="{F0FBB954-B7E8-408D-8171-A4A48FAAF631}" dt="2025-08-29T05:56:47.785" v="1911" actId="478"/>
        <pc:sldMkLst>
          <pc:docMk/>
          <pc:sldMk cId="2336424143" sldId="593"/>
        </pc:sldMkLst>
      </pc:sldChg>
      <pc:sldChg chg="modSp">
        <pc:chgData name="린재 유" userId="0f2b4b7edc4445d4" providerId="LiveId" clId="{F0FBB954-B7E8-408D-8171-A4A48FAAF631}" dt="2025-08-29T04:34:19.723" v="722"/>
        <pc:sldMkLst>
          <pc:docMk/>
          <pc:sldMk cId="3880493433" sldId="595"/>
        </pc:sldMkLst>
      </pc:sldChg>
      <pc:sldChg chg="modSp mod">
        <pc:chgData name="린재 유" userId="0f2b4b7edc4445d4" providerId="LiveId" clId="{F0FBB954-B7E8-408D-8171-A4A48FAAF631}" dt="2025-08-29T04:34:30.719" v="723" actId="6549"/>
        <pc:sldMkLst>
          <pc:docMk/>
          <pc:sldMk cId="4088845219" sldId="596"/>
        </pc:sldMkLst>
      </pc:sldChg>
      <pc:sldChg chg="modSp">
        <pc:chgData name="린재 유" userId="0f2b4b7edc4445d4" providerId="LiveId" clId="{F0FBB954-B7E8-408D-8171-A4A48FAAF631}" dt="2025-08-29T04:34:19.723" v="722"/>
        <pc:sldMkLst>
          <pc:docMk/>
          <pc:sldMk cId="2748091071" sldId="602"/>
        </pc:sldMkLst>
      </pc:sldChg>
      <pc:sldChg chg="modSp mod">
        <pc:chgData name="린재 유" userId="0f2b4b7edc4445d4" providerId="LiveId" clId="{F0FBB954-B7E8-408D-8171-A4A48FAAF631}" dt="2025-08-29T04:37:16.037" v="760" actId="6549"/>
        <pc:sldMkLst>
          <pc:docMk/>
          <pc:sldMk cId="661010869" sldId="609"/>
        </pc:sldMkLst>
      </pc:sldChg>
      <pc:sldChg chg="modSp mod">
        <pc:chgData name="린재 유" userId="0f2b4b7edc4445d4" providerId="LiveId" clId="{F0FBB954-B7E8-408D-8171-A4A48FAAF631}" dt="2025-08-29T05:25:11.898" v="1037" actId="20577"/>
        <pc:sldMkLst>
          <pc:docMk/>
          <pc:sldMk cId="3687272054" sldId="610"/>
        </pc:sldMkLst>
      </pc:sldChg>
      <pc:sldChg chg="modSp mod">
        <pc:chgData name="린재 유" userId="0f2b4b7edc4445d4" providerId="LiveId" clId="{F0FBB954-B7E8-408D-8171-A4A48FAAF631}" dt="2025-08-29T05:25:20.556" v="1065" actId="20577"/>
        <pc:sldMkLst>
          <pc:docMk/>
          <pc:sldMk cId="28096293" sldId="611"/>
        </pc:sldMkLst>
      </pc:sldChg>
      <pc:sldChg chg="delSp modSp mod">
        <pc:chgData name="린재 유" userId="0f2b4b7edc4445d4" providerId="LiveId" clId="{F0FBB954-B7E8-408D-8171-A4A48FAAF631}" dt="2025-08-29T04:37:29.027" v="768" actId="20577"/>
        <pc:sldMkLst>
          <pc:docMk/>
          <pc:sldMk cId="3905094758" sldId="612"/>
        </pc:sldMkLst>
      </pc:sldChg>
      <pc:sldChg chg="modSp mod">
        <pc:chgData name="린재 유" userId="0f2b4b7edc4445d4" providerId="LiveId" clId="{F0FBB954-B7E8-408D-8171-A4A48FAAF631}" dt="2025-08-29T05:17:34.273" v="913" actId="6549"/>
        <pc:sldMkLst>
          <pc:docMk/>
          <pc:sldMk cId="4253215735" sldId="619"/>
        </pc:sldMkLst>
      </pc:sldChg>
      <pc:sldChg chg="modSp mod">
        <pc:chgData name="린재 유" userId="0f2b4b7edc4445d4" providerId="LiveId" clId="{F0FBB954-B7E8-408D-8171-A4A48FAAF631}" dt="2025-08-29T05:17:45.393" v="932" actId="20577"/>
        <pc:sldMkLst>
          <pc:docMk/>
          <pc:sldMk cId="2351594880" sldId="623"/>
        </pc:sldMkLst>
      </pc:sldChg>
      <pc:sldChg chg="modSp mod">
        <pc:chgData name="린재 유" userId="0f2b4b7edc4445d4" providerId="LiveId" clId="{F0FBB954-B7E8-408D-8171-A4A48FAAF631}" dt="2025-08-29T05:18:38.344" v="938" actId="20577"/>
        <pc:sldMkLst>
          <pc:docMk/>
          <pc:sldMk cId="4148496711" sldId="626"/>
        </pc:sldMkLst>
      </pc:sldChg>
      <pc:sldChg chg="modSp">
        <pc:chgData name="린재 유" userId="0f2b4b7edc4445d4" providerId="LiveId" clId="{F0FBB954-B7E8-408D-8171-A4A48FAAF631}" dt="2025-08-29T04:34:19.723" v="722"/>
        <pc:sldMkLst>
          <pc:docMk/>
          <pc:sldMk cId="2976386308" sldId="628"/>
        </pc:sldMkLst>
      </pc:sldChg>
      <pc:sldChg chg="addSp delSp">
        <pc:chgData name="린재 유" userId="0f2b4b7edc4445d4" providerId="LiveId" clId="{F0FBB954-B7E8-408D-8171-A4A48FAAF631}" dt="2025-08-29T05:30:32.648" v="1297" actId="478"/>
        <pc:sldMkLst>
          <pc:docMk/>
          <pc:sldMk cId="2469061351" sldId="687"/>
        </pc:sldMkLst>
      </pc:sldChg>
      <pc:sldChg chg="modSp mod">
        <pc:chgData name="린재 유" userId="0f2b4b7edc4445d4" providerId="LiveId" clId="{F0FBB954-B7E8-408D-8171-A4A48FAAF631}" dt="2025-08-29T05:30:18.581" v="1295" actId="13926"/>
        <pc:sldMkLst>
          <pc:docMk/>
          <pc:sldMk cId="2520459468" sldId="688"/>
        </pc:sldMkLst>
      </pc:sldChg>
      <pc:sldChg chg="modSp mod">
        <pc:chgData name="린재 유" userId="0f2b4b7edc4445d4" providerId="LiveId" clId="{F0FBB954-B7E8-408D-8171-A4A48FAAF631}" dt="2025-08-29T05:30:12.148" v="1294" actId="13926"/>
        <pc:sldMkLst>
          <pc:docMk/>
          <pc:sldMk cId="3028538071" sldId="689"/>
        </pc:sldMkLst>
      </pc:sldChg>
      <pc:sldChg chg="modSp mod">
        <pc:chgData name="린재 유" userId="0f2b4b7edc4445d4" providerId="LiveId" clId="{F0FBB954-B7E8-408D-8171-A4A48FAAF631}" dt="2025-08-29T05:30:05.477" v="1293" actId="13926"/>
        <pc:sldMkLst>
          <pc:docMk/>
          <pc:sldMk cId="2083009679" sldId="690"/>
        </pc:sldMkLst>
      </pc:sldChg>
      <pc:sldChg chg="modSp mod">
        <pc:chgData name="린재 유" userId="0f2b4b7edc4445d4" providerId="LiveId" clId="{F0FBB954-B7E8-408D-8171-A4A48FAAF631}" dt="2025-08-29T05:30:00.230" v="1292" actId="13926"/>
        <pc:sldMkLst>
          <pc:docMk/>
          <pc:sldMk cId="536344283" sldId="691"/>
        </pc:sldMkLst>
      </pc:sldChg>
      <pc:sldChg chg="modSp mod">
        <pc:chgData name="린재 유" userId="0f2b4b7edc4445d4" providerId="LiveId" clId="{F0FBB954-B7E8-408D-8171-A4A48FAAF631}" dt="2025-08-29T05:29:54.185" v="1291" actId="13926"/>
        <pc:sldMkLst>
          <pc:docMk/>
          <pc:sldMk cId="3570652235" sldId="692"/>
        </pc:sldMkLst>
      </pc:sldChg>
      <pc:sldChg chg="modSp">
        <pc:chgData name="린재 유" userId="0f2b4b7edc4445d4" providerId="LiveId" clId="{F0FBB954-B7E8-408D-8171-A4A48FAAF631}" dt="2025-08-29T04:34:19.723" v="722"/>
        <pc:sldMkLst>
          <pc:docMk/>
          <pc:sldMk cId="2762224457" sldId="706"/>
        </pc:sldMkLst>
      </pc:sldChg>
      <pc:sldChg chg="modSp">
        <pc:chgData name="린재 유" userId="0f2b4b7edc4445d4" providerId="LiveId" clId="{F0FBB954-B7E8-408D-8171-A4A48FAAF631}" dt="2025-08-29T04:34:19.723" v="722"/>
        <pc:sldMkLst>
          <pc:docMk/>
          <pc:sldMk cId="1003075350" sldId="708"/>
        </pc:sldMkLst>
      </pc:sldChg>
      <pc:sldChg chg="modSp">
        <pc:chgData name="린재 유" userId="0f2b4b7edc4445d4" providerId="LiveId" clId="{F0FBB954-B7E8-408D-8171-A4A48FAAF631}" dt="2025-08-29T04:34:19.723" v="722"/>
        <pc:sldMkLst>
          <pc:docMk/>
          <pc:sldMk cId="3095691377" sldId="709"/>
        </pc:sldMkLst>
      </pc:sldChg>
      <pc:sldChg chg="modSp mod">
        <pc:chgData name="린재 유" userId="0f2b4b7edc4445d4" providerId="LiveId" clId="{F0FBB954-B7E8-408D-8171-A4A48FAAF631}" dt="2025-08-29T01:09:32.270" v="42" actId="121"/>
        <pc:sldMkLst>
          <pc:docMk/>
          <pc:sldMk cId="358101008" sldId="768"/>
        </pc:sldMkLst>
      </pc:sldChg>
      <pc:sldChg chg="addSp delSp modSp mod modClrScheme chgLayout">
        <pc:chgData name="린재 유" userId="0f2b4b7edc4445d4" providerId="LiveId" clId="{F0FBB954-B7E8-408D-8171-A4A48FAAF631}" dt="2025-08-29T05:55:04.995" v="1842" actId="700"/>
        <pc:sldMkLst>
          <pc:docMk/>
          <pc:sldMk cId="747628059" sldId="771"/>
        </pc:sldMkLst>
      </pc:sldChg>
      <pc:sldChg chg="addSp delSp modSp mod modClrScheme chgLayout">
        <pc:chgData name="린재 유" userId="0f2b4b7edc4445d4" providerId="LiveId" clId="{F0FBB954-B7E8-408D-8171-A4A48FAAF631}" dt="2025-08-29T05:55:27.398" v="1847" actId="700"/>
        <pc:sldMkLst>
          <pc:docMk/>
          <pc:sldMk cId="995392080" sldId="773"/>
        </pc:sldMkLst>
      </pc:sldChg>
      <pc:sldChg chg="addSp delSp modSp mod modClrScheme chgLayout">
        <pc:chgData name="린재 유" userId="0f2b4b7edc4445d4" providerId="LiveId" clId="{F0FBB954-B7E8-408D-8171-A4A48FAAF631}" dt="2025-08-29T05:55:39.064" v="1848" actId="700"/>
        <pc:sldMkLst>
          <pc:docMk/>
          <pc:sldMk cId="4291326215" sldId="774"/>
        </pc:sldMkLst>
      </pc:sldChg>
      <pc:sldChg chg="addSp delSp modSp mod modClrScheme chgLayout">
        <pc:chgData name="린재 유" userId="0f2b4b7edc4445d4" providerId="LiveId" clId="{F0FBB954-B7E8-408D-8171-A4A48FAAF631}" dt="2025-08-29T05:55:39.064" v="1848" actId="700"/>
        <pc:sldMkLst>
          <pc:docMk/>
          <pc:sldMk cId="3955681988" sldId="775"/>
        </pc:sldMkLst>
      </pc:sldChg>
      <pc:sldChg chg="del">
        <pc:chgData name="린재 유" userId="0f2b4b7edc4445d4" providerId="LiveId" clId="{F0FBB954-B7E8-408D-8171-A4A48FAAF631}" dt="2025-08-29T02:36:57.168" v="564" actId="47"/>
        <pc:sldMkLst>
          <pc:docMk/>
          <pc:sldMk cId="3079169456" sldId="776"/>
        </pc:sldMkLst>
      </pc:sldChg>
      <pc:sldChg chg="del">
        <pc:chgData name="린재 유" userId="0f2b4b7edc4445d4" providerId="LiveId" clId="{F0FBB954-B7E8-408D-8171-A4A48FAAF631}" dt="2025-08-29T02:36:57.539" v="565" actId="47"/>
        <pc:sldMkLst>
          <pc:docMk/>
          <pc:sldMk cId="3784263079" sldId="777"/>
        </pc:sldMkLst>
      </pc:sldChg>
      <pc:sldChg chg="del">
        <pc:chgData name="린재 유" userId="0f2b4b7edc4445d4" providerId="LiveId" clId="{F0FBB954-B7E8-408D-8171-A4A48FAAF631}" dt="2025-08-29T02:36:57.964" v="566" actId="47"/>
        <pc:sldMkLst>
          <pc:docMk/>
          <pc:sldMk cId="877894330" sldId="778"/>
        </pc:sldMkLst>
      </pc:sldChg>
      <pc:sldChg chg="del">
        <pc:chgData name="린재 유" userId="0f2b4b7edc4445d4" providerId="LiveId" clId="{F0FBB954-B7E8-408D-8171-A4A48FAAF631}" dt="2025-08-29T02:36:58.413" v="567" actId="47"/>
        <pc:sldMkLst>
          <pc:docMk/>
          <pc:sldMk cId="1552466214" sldId="779"/>
        </pc:sldMkLst>
      </pc:sldChg>
      <pc:sldChg chg="del">
        <pc:chgData name="린재 유" userId="0f2b4b7edc4445d4" providerId="LiveId" clId="{F0FBB954-B7E8-408D-8171-A4A48FAAF631}" dt="2025-08-29T02:36:58.809" v="568" actId="47"/>
        <pc:sldMkLst>
          <pc:docMk/>
          <pc:sldMk cId="3920636898" sldId="780"/>
        </pc:sldMkLst>
      </pc:sldChg>
      <pc:sldChg chg="del">
        <pc:chgData name="린재 유" userId="0f2b4b7edc4445d4" providerId="LiveId" clId="{F0FBB954-B7E8-408D-8171-A4A48FAAF631}" dt="2025-08-29T02:36:59.209" v="569" actId="47"/>
        <pc:sldMkLst>
          <pc:docMk/>
          <pc:sldMk cId="3565676768" sldId="781"/>
        </pc:sldMkLst>
      </pc:sldChg>
      <pc:sldChg chg="del">
        <pc:chgData name="린재 유" userId="0f2b4b7edc4445d4" providerId="LiveId" clId="{F0FBB954-B7E8-408D-8171-A4A48FAAF631}" dt="2025-08-29T02:36:59.553" v="570" actId="47"/>
        <pc:sldMkLst>
          <pc:docMk/>
          <pc:sldMk cId="4041267968" sldId="782"/>
        </pc:sldMkLst>
      </pc:sldChg>
      <pc:sldChg chg="del">
        <pc:chgData name="린재 유" userId="0f2b4b7edc4445d4" providerId="LiveId" clId="{F0FBB954-B7E8-408D-8171-A4A48FAAF631}" dt="2025-08-29T02:36:59.934" v="571" actId="47"/>
        <pc:sldMkLst>
          <pc:docMk/>
          <pc:sldMk cId="3937521226" sldId="783"/>
        </pc:sldMkLst>
      </pc:sldChg>
      <pc:sldChg chg="del">
        <pc:chgData name="린재 유" userId="0f2b4b7edc4445d4" providerId="LiveId" clId="{F0FBB954-B7E8-408D-8171-A4A48FAAF631}" dt="2025-08-29T02:37:00.300" v="572" actId="47"/>
        <pc:sldMkLst>
          <pc:docMk/>
          <pc:sldMk cId="662209166" sldId="784"/>
        </pc:sldMkLst>
      </pc:sldChg>
      <pc:sldChg chg="del">
        <pc:chgData name="린재 유" userId="0f2b4b7edc4445d4" providerId="LiveId" clId="{F0FBB954-B7E8-408D-8171-A4A48FAAF631}" dt="2025-08-29T02:37:00.739" v="573" actId="47"/>
        <pc:sldMkLst>
          <pc:docMk/>
          <pc:sldMk cId="3455053991" sldId="785"/>
        </pc:sldMkLst>
      </pc:sldChg>
      <pc:sldChg chg="del">
        <pc:chgData name="린재 유" userId="0f2b4b7edc4445d4" providerId="LiveId" clId="{F0FBB954-B7E8-408D-8171-A4A48FAAF631}" dt="2025-08-29T02:37:03.768" v="574" actId="47"/>
        <pc:sldMkLst>
          <pc:docMk/>
          <pc:sldMk cId="1759222295" sldId="786"/>
        </pc:sldMkLst>
      </pc:sldChg>
      <pc:sldChg chg="del">
        <pc:chgData name="린재 유" userId="0f2b4b7edc4445d4" providerId="LiveId" clId="{F0FBB954-B7E8-408D-8171-A4A48FAAF631}" dt="2025-08-29T02:37:11.749" v="575" actId="47"/>
        <pc:sldMkLst>
          <pc:docMk/>
          <pc:sldMk cId="869862289" sldId="787"/>
        </pc:sldMkLst>
      </pc:sldChg>
      <pc:sldChg chg="del">
        <pc:chgData name="린재 유" userId="0f2b4b7edc4445d4" providerId="LiveId" clId="{F0FBB954-B7E8-408D-8171-A4A48FAAF631}" dt="2025-08-29T02:37:12.578" v="576" actId="47"/>
        <pc:sldMkLst>
          <pc:docMk/>
          <pc:sldMk cId="2651309545" sldId="788"/>
        </pc:sldMkLst>
      </pc:sldChg>
      <pc:sldChg chg="del">
        <pc:chgData name="린재 유" userId="0f2b4b7edc4445d4" providerId="LiveId" clId="{F0FBB954-B7E8-408D-8171-A4A48FAAF631}" dt="2025-08-29T02:37:13.111" v="577" actId="47"/>
        <pc:sldMkLst>
          <pc:docMk/>
          <pc:sldMk cId="1574178923" sldId="789"/>
        </pc:sldMkLst>
      </pc:sldChg>
      <pc:sldChg chg="del">
        <pc:chgData name="린재 유" userId="0f2b4b7edc4445d4" providerId="LiveId" clId="{F0FBB954-B7E8-408D-8171-A4A48FAAF631}" dt="2025-08-29T02:37:13.652" v="578" actId="47"/>
        <pc:sldMkLst>
          <pc:docMk/>
          <pc:sldMk cId="3541983197" sldId="790"/>
        </pc:sldMkLst>
      </pc:sldChg>
      <pc:sldChg chg="del">
        <pc:chgData name="린재 유" userId="0f2b4b7edc4445d4" providerId="LiveId" clId="{F0FBB954-B7E8-408D-8171-A4A48FAAF631}" dt="2025-08-29T02:37:14.149" v="579" actId="47"/>
        <pc:sldMkLst>
          <pc:docMk/>
          <pc:sldMk cId="1908128203" sldId="791"/>
        </pc:sldMkLst>
      </pc:sldChg>
      <pc:sldChg chg="del">
        <pc:chgData name="린재 유" userId="0f2b4b7edc4445d4" providerId="LiveId" clId="{F0FBB954-B7E8-408D-8171-A4A48FAAF631}" dt="2025-08-29T02:37:14.670" v="580" actId="47"/>
        <pc:sldMkLst>
          <pc:docMk/>
          <pc:sldMk cId="1158827984" sldId="792"/>
        </pc:sldMkLst>
      </pc:sldChg>
      <pc:sldChg chg="del">
        <pc:chgData name="린재 유" userId="0f2b4b7edc4445d4" providerId="LiveId" clId="{F0FBB954-B7E8-408D-8171-A4A48FAAF631}" dt="2025-08-29T02:37:15.450" v="581" actId="47"/>
        <pc:sldMkLst>
          <pc:docMk/>
          <pc:sldMk cId="1794719941" sldId="793"/>
        </pc:sldMkLst>
      </pc:sldChg>
      <pc:sldChg chg="del">
        <pc:chgData name="린재 유" userId="0f2b4b7edc4445d4" providerId="LiveId" clId="{F0FBB954-B7E8-408D-8171-A4A48FAAF631}" dt="2025-08-29T02:37:16.261" v="582" actId="47"/>
        <pc:sldMkLst>
          <pc:docMk/>
          <pc:sldMk cId="1875708403" sldId="794"/>
        </pc:sldMkLst>
      </pc:sldChg>
      <pc:sldChg chg="del">
        <pc:chgData name="린재 유" userId="0f2b4b7edc4445d4" providerId="LiveId" clId="{F0FBB954-B7E8-408D-8171-A4A48FAAF631}" dt="2025-08-29T02:37:16.855" v="583" actId="47"/>
        <pc:sldMkLst>
          <pc:docMk/>
          <pc:sldMk cId="724882036" sldId="795"/>
        </pc:sldMkLst>
      </pc:sldChg>
      <pc:sldChg chg="del">
        <pc:chgData name="린재 유" userId="0f2b4b7edc4445d4" providerId="LiveId" clId="{F0FBB954-B7E8-408D-8171-A4A48FAAF631}" dt="2025-08-29T02:37:17.441" v="584" actId="47"/>
        <pc:sldMkLst>
          <pc:docMk/>
          <pc:sldMk cId="3043498956" sldId="796"/>
        </pc:sldMkLst>
      </pc:sldChg>
      <pc:sldChg chg="del">
        <pc:chgData name="린재 유" userId="0f2b4b7edc4445d4" providerId="LiveId" clId="{F0FBB954-B7E8-408D-8171-A4A48FAAF631}" dt="2025-08-29T02:37:17.962" v="585" actId="47"/>
        <pc:sldMkLst>
          <pc:docMk/>
          <pc:sldMk cId="3307079831" sldId="797"/>
        </pc:sldMkLst>
      </pc:sldChg>
      <pc:sldChg chg="del">
        <pc:chgData name="린재 유" userId="0f2b4b7edc4445d4" providerId="LiveId" clId="{F0FBB954-B7E8-408D-8171-A4A48FAAF631}" dt="2025-08-29T02:37:18.479" v="586" actId="47"/>
        <pc:sldMkLst>
          <pc:docMk/>
          <pc:sldMk cId="731781309" sldId="798"/>
        </pc:sldMkLst>
      </pc:sldChg>
      <pc:sldChg chg="del">
        <pc:chgData name="린재 유" userId="0f2b4b7edc4445d4" providerId="LiveId" clId="{F0FBB954-B7E8-408D-8171-A4A48FAAF631}" dt="2025-08-29T01:54:25.459" v="112" actId="47"/>
        <pc:sldMkLst>
          <pc:docMk/>
          <pc:sldMk cId="1783570186" sldId="799"/>
        </pc:sldMkLst>
      </pc:sldChg>
      <pc:sldChg chg="del">
        <pc:chgData name="린재 유" userId="0f2b4b7edc4445d4" providerId="LiveId" clId="{F0FBB954-B7E8-408D-8171-A4A48FAAF631}" dt="2025-08-29T01:54:28.764" v="113" actId="47"/>
        <pc:sldMkLst>
          <pc:docMk/>
          <pc:sldMk cId="2146615710" sldId="800"/>
        </pc:sldMkLst>
      </pc:sldChg>
      <pc:sldChg chg="addSp delSp modSp mod modClrScheme chgLayout">
        <pc:chgData name="린재 유" userId="0f2b4b7edc4445d4" providerId="LiveId" clId="{F0FBB954-B7E8-408D-8171-A4A48FAAF631}" dt="2025-08-29T05:55:10.388" v="1843" actId="700"/>
        <pc:sldMkLst>
          <pc:docMk/>
          <pc:sldMk cId="1784491357" sldId="801"/>
        </pc:sldMkLst>
      </pc:sldChg>
      <pc:sldChg chg="addSp delSp modSp mod modClrScheme chgLayout">
        <pc:chgData name="린재 유" userId="0f2b4b7edc4445d4" providerId="LiveId" clId="{F0FBB954-B7E8-408D-8171-A4A48FAAF631}" dt="2025-08-29T05:55:14.983" v="1844" actId="700"/>
        <pc:sldMkLst>
          <pc:docMk/>
          <pc:sldMk cId="3654174110" sldId="802"/>
        </pc:sldMkLst>
      </pc:sldChg>
      <pc:sldChg chg="addSp delSp modSp mod modClrScheme chgLayout">
        <pc:chgData name="린재 유" userId="0f2b4b7edc4445d4" providerId="LiveId" clId="{F0FBB954-B7E8-408D-8171-A4A48FAAF631}" dt="2025-08-29T05:55:18.951" v="1845" actId="700"/>
        <pc:sldMkLst>
          <pc:docMk/>
          <pc:sldMk cId="3568143028" sldId="803"/>
        </pc:sldMkLst>
      </pc:sldChg>
      <pc:sldChg chg="addSp delSp modSp mod modClrScheme chgLayout">
        <pc:chgData name="린재 유" userId="0f2b4b7edc4445d4" providerId="LiveId" clId="{F0FBB954-B7E8-408D-8171-A4A48FAAF631}" dt="2025-08-29T05:55:23.669" v="1846" actId="700"/>
        <pc:sldMkLst>
          <pc:docMk/>
          <pc:sldMk cId="3112663854" sldId="804"/>
        </pc:sldMkLst>
      </pc:sldChg>
      <pc:sldChg chg="del">
        <pc:chgData name="린재 유" userId="0f2b4b7edc4445d4" providerId="LiveId" clId="{F0FBB954-B7E8-408D-8171-A4A48FAAF631}" dt="2025-08-29T04:24:03.410" v="588" actId="47"/>
        <pc:sldMkLst>
          <pc:docMk/>
          <pc:sldMk cId="2939043774" sldId="805"/>
        </pc:sldMkLst>
      </pc:sldChg>
      <pc:sldChg chg="del">
        <pc:chgData name="린재 유" userId="0f2b4b7edc4445d4" providerId="LiveId" clId="{F0FBB954-B7E8-408D-8171-A4A48FAAF631}" dt="2025-08-29T04:24:04.223" v="589" actId="47"/>
        <pc:sldMkLst>
          <pc:docMk/>
          <pc:sldMk cId="1511723634" sldId="806"/>
        </pc:sldMkLst>
      </pc:sldChg>
      <pc:sldChg chg="del">
        <pc:chgData name="린재 유" userId="0f2b4b7edc4445d4" providerId="LiveId" clId="{F0FBB954-B7E8-408D-8171-A4A48FAAF631}" dt="2025-08-29T04:24:05.637" v="590" actId="47"/>
        <pc:sldMkLst>
          <pc:docMk/>
          <pc:sldMk cId="3064107759" sldId="807"/>
        </pc:sldMkLst>
      </pc:sldChg>
      <pc:sldChg chg="del">
        <pc:chgData name="린재 유" userId="0f2b4b7edc4445d4" providerId="LiveId" clId="{F0FBB954-B7E8-408D-8171-A4A48FAAF631}" dt="2025-08-29T04:24:06.774" v="591" actId="47"/>
        <pc:sldMkLst>
          <pc:docMk/>
          <pc:sldMk cId="1408980505" sldId="808"/>
        </pc:sldMkLst>
      </pc:sldChg>
      <pc:sldChg chg="del">
        <pc:chgData name="린재 유" userId="0f2b4b7edc4445d4" providerId="LiveId" clId="{F0FBB954-B7E8-408D-8171-A4A48FAAF631}" dt="2025-08-29T04:24:14.260" v="592" actId="47"/>
        <pc:sldMkLst>
          <pc:docMk/>
          <pc:sldMk cId="3517148435" sldId="809"/>
        </pc:sldMkLst>
      </pc:sldChg>
      <pc:sldChg chg="del">
        <pc:chgData name="린재 유" userId="0f2b4b7edc4445d4" providerId="LiveId" clId="{F0FBB954-B7E8-408D-8171-A4A48FAAF631}" dt="2025-08-29T04:24:15.055" v="593" actId="47"/>
        <pc:sldMkLst>
          <pc:docMk/>
          <pc:sldMk cId="1749770442" sldId="810"/>
        </pc:sldMkLst>
      </pc:sldChg>
      <pc:sldChg chg="del">
        <pc:chgData name="린재 유" userId="0f2b4b7edc4445d4" providerId="LiveId" clId="{F0FBB954-B7E8-408D-8171-A4A48FAAF631}" dt="2025-08-29T04:24:15.801" v="594" actId="47"/>
        <pc:sldMkLst>
          <pc:docMk/>
          <pc:sldMk cId="3592845204" sldId="811"/>
        </pc:sldMkLst>
      </pc:sldChg>
      <pc:sldChg chg="del">
        <pc:chgData name="린재 유" userId="0f2b4b7edc4445d4" providerId="LiveId" clId="{F0FBB954-B7E8-408D-8171-A4A48FAAF631}" dt="2025-08-29T04:24:16.308" v="595" actId="47"/>
        <pc:sldMkLst>
          <pc:docMk/>
          <pc:sldMk cId="122965438" sldId="812"/>
        </pc:sldMkLst>
      </pc:sldChg>
      <pc:sldChg chg="del">
        <pc:chgData name="린재 유" userId="0f2b4b7edc4445d4" providerId="LiveId" clId="{F0FBB954-B7E8-408D-8171-A4A48FAAF631}" dt="2025-08-29T04:24:16.843" v="596" actId="47"/>
        <pc:sldMkLst>
          <pc:docMk/>
          <pc:sldMk cId="2533133266" sldId="813"/>
        </pc:sldMkLst>
      </pc:sldChg>
      <pc:sldChg chg="del">
        <pc:chgData name="린재 유" userId="0f2b4b7edc4445d4" providerId="LiveId" clId="{F0FBB954-B7E8-408D-8171-A4A48FAAF631}" dt="2025-08-29T04:24:17.359" v="597" actId="47"/>
        <pc:sldMkLst>
          <pc:docMk/>
          <pc:sldMk cId="1054793847" sldId="814"/>
        </pc:sldMkLst>
      </pc:sldChg>
      <pc:sldChg chg="del">
        <pc:chgData name="린재 유" userId="0f2b4b7edc4445d4" providerId="LiveId" clId="{F0FBB954-B7E8-408D-8171-A4A48FAAF631}" dt="2025-08-29T04:24:17.858" v="598" actId="47"/>
        <pc:sldMkLst>
          <pc:docMk/>
          <pc:sldMk cId="2037583994" sldId="815"/>
        </pc:sldMkLst>
      </pc:sldChg>
      <pc:sldChg chg="del">
        <pc:chgData name="린재 유" userId="0f2b4b7edc4445d4" providerId="LiveId" clId="{F0FBB954-B7E8-408D-8171-A4A48FAAF631}" dt="2025-08-29T04:24:18.346" v="599" actId="47"/>
        <pc:sldMkLst>
          <pc:docMk/>
          <pc:sldMk cId="3425540689" sldId="816"/>
        </pc:sldMkLst>
      </pc:sldChg>
      <pc:sldChg chg="del">
        <pc:chgData name="린재 유" userId="0f2b4b7edc4445d4" providerId="LiveId" clId="{F0FBB954-B7E8-408D-8171-A4A48FAAF631}" dt="2025-08-29T04:24:22.337" v="600" actId="47"/>
        <pc:sldMkLst>
          <pc:docMk/>
          <pc:sldMk cId="1918802436" sldId="817"/>
        </pc:sldMkLst>
      </pc:sldChg>
      <pc:sldChg chg="del">
        <pc:chgData name="린재 유" userId="0f2b4b7edc4445d4" providerId="LiveId" clId="{F0FBB954-B7E8-408D-8171-A4A48FAAF631}" dt="2025-08-29T04:24:28.324" v="601" actId="47"/>
        <pc:sldMkLst>
          <pc:docMk/>
          <pc:sldMk cId="1628513576" sldId="818"/>
        </pc:sldMkLst>
      </pc:sldChg>
      <pc:sldChg chg="del">
        <pc:chgData name="린재 유" userId="0f2b4b7edc4445d4" providerId="LiveId" clId="{F0FBB954-B7E8-408D-8171-A4A48FAAF631}" dt="2025-08-29T04:24:28.830" v="602" actId="47"/>
        <pc:sldMkLst>
          <pc:docMk/>
          <pc:sldMk cId="1316828910" sldId="819"/>
        </pc:sldMkLst>
      </pc:sldChg>
      <pc:sldChg chg="del">
        <pc:chgData name="린재 유" userId="0f2b4b7edc4445d4" providerId="LiveId" clId="{F0FBB954-B7E8-408D-8171-A4A48FAAF631}" dt="2025-08-29T04:24:29.248" v="603" actId="47"/>
        <pc:sldMkLst>
          <pc:docMk/>
          <pc:sldMk cId="3750592760" sldId="820"/>
        </pc:sldMkLst>
      </pc:sldChg>
      <pc:sldChg chg="modSp">
        <pc:chgData name="린재 유" userId="0f2b4b7edc4445d4" providerId="LiveId" clId="{F0FBB954-B7E8-408D-8171-A4A48FAAF631}" dt="2025-08-29T04:36:45.303" v="759"/>
        <pc:sldMkLst>
          <pc:docMk/>
          <pc:sldMk cId="1741458760" sldId="824"/>
        </pc:sldMkLst>
      </pc:sldChg>
      <pc:sldChg chg="modSp mod">
        <pc:chgData name="린재 유" userId="0f2b4b7edc4445d4" providerId="LiveId" clId="{F0FBB954-B7E8-408D-8171-A4A48FAAF631}" dt="2025-08-29T04:36:19.825" v="758"/>
        <pc:sldMkLst>
          <pc:docMk/>
          <pc:sldMk cId="440551436" sldId="825"/>
        </pc:sldMkLst>
      </pc:sldChg>
      <pc:sldChg chg="modSp mod">
        <pc:chgData name="린재 유" userId="0f2b4b7edc4445d4" providerId="LiveId" clId="{F0FBB954-B7E8-408D-8171-A4A48FAAF631}" dt="2025-08-29T04:38:57.569" v="808" actId="6549"/>
        <pc:sldMkLst>
          <pc:docMk/>
          <pc:sldMk cId="4122947717" sldId="830"/>
        </pc:sldMkLst>
      </pc:sldChg>
      <pc:sldChg chg="modSp mod">
        <pc:chgData name="린재 유" userId="0f2b4b7edc4445d4" providerId="LiveId" clId="{F0FBB954-B7E8-408D-8171-A4A48FAAF631}" dt="2025-08-29T05:29:48.180" v="1290" actId="13926"/>
        <pc:sldMkLst>
          <pc:docMk/>
          <pc:sldMk cId="1770565658" sldId="855"/>
        </pc:sldMkLst>
      </pc:sldChg>
      <pc:sldChg chg="modSp mod">
        <pc:chgData name="린재 유" userId="0f2b4b7edc4445d4" providerId="LiveId" clId="{F0FBB954-B7E8-408D-8171-A4A48FAAF631}" dt="2025-08-29T05:29:40.670" v="1289" actId="13926"/>
        <pc:sldMkLst>
          <pc:docMk/>
          <pc:sldMk cId="4049319779" sldId="856"/>
        </pc:sldMkLst>
      </pc:sldChg>
      <pc:sldChg chg="modSp mod">
        <pc:chgData name="린재 유" userId="0f2b4b7edc4445d4" providerId="LiveId" clId="{F0FBB954-B7E8-408D-8171-A4A48FAAF631}" dt="2025-08-29T05:29:35.444" v="1288" actId="13926"/>
        <pc:sldMkLst>
          <pc:docMk/>
          <pc:sldMk cId="2767808665" sldId="858"/>
        </pc:sldMkLst>
      </pc:sldChg>
      <pc:sldChg chg="addSp delSp modSp mod modClrScheme chgLayout">
        <pc:chgData name="린재 유" userId="0f2b4b7edc4445d4" providerId="LiveId" clId="{F0FBB954-B7E8-408D-8171-A4A48FAAF631}" dt="2025-08-29T05:57:44.295" v="1983" actId="478"/>
        <pc:sldMkLst>
          <pc:docMk/>
          <pc:sldMk cId="4257638427" sldId="859"/>
        </pc:sldMkLst>
      </pc:sldChg>
      <pc:sldChg chg="addSp delSp modSp mod">
        <pc:chgData name="린재 유" userId="0f2b4b7edc4445d4" providerId="LiveId" clId="{F0FBB954-B7E8-408D-8171-A4A48FAAF631}" dt="2025-09-03T05:15:34.836" v="3086" actId="478"/>
        <pc:sldMkLst>
          <pc:docMk/>
          <pc:sldMk cId="3030753305" sldId="891"/>
        </pc:sldMkLst>
      </pc:sldChg>
      <pc:sldChg chg="modSp">
        <pc:chgData name="린재 유" userId="0f2b4b7edc4445d4" providerId="LiveId" clId="{F0FBB954-B7E8-408D-8171-A4A48FAAF631}" dt="2025-08-29T04:34:19.723" v="722"/>
        <pc:sldMkLst>
          <pc:docMk/>
          <pc:sldMk cId="1551344995" sldId="903"/>
        </pc:sldMkLst>
      </pc:sldChg>
      <pc:sldChg chg="modSp mod">
        <pc:chgData name="린재 유" userId="0f2b4b7edc4445d4" providerId="LiveId" clId="{F0FBB954-B7E8-408D-8171-A4A48FAAF631}" dt="2025-08-29T04:39:27.325" v="842" actId="20577"/>
        <pc:sldMkLst>
          <pc:docMk/>
          <pc:sldMk cId="1674666879" sldId="904"/>
        </pc:sldMkLst>
      </pc:sldChg>
      <pc:sldChg chg="modSp">
        <pc:chgData name="린재 유" userId="0f2b4b7edc4445d4" providerId="LiveId" clId="{F0FBB954-B7E8-408D-8171-A4A48FAAF631}" dt="2025-08-29T04:34:19.723" v="722"/>
        <pc:sldMkLst>
          <pc:docMk/>
          <pc:sldMk cId="1630695699" sldId="905"/>
        </pc:sldMkLst>
      </pc:sldChg>
      <pc:sldChg chg="addSp delSp modSp mod modClrScheme chgLayout">
        <pc:chgData name="린재 유" userId="0f2b4b7edc4445d4" providerId="LiveId" clId="{F0FBB954-B7E8-408D-8171-A4A48FAAF631}" dt="2025-08-29T05:53:16.512" v="1801" actId="478"/>
        <pc:sldMkLst>
          <pc:docMk/>
          <pc:sldMk cId="487903689" sldId="932"/>
        </pc:sldMkLst>
      </pc:sldChg>
      <pc:sldChg chg="addSp delSp modSp mod modClrScheme chgLayout">
        <pc:chgData name="린재 유" userId="0f2b4b7edc4445d4" providerId="LiveId" clId="{F0FBB954-B7E8-408D-8171-A4A48FAAF631}" dt="2025-08-29T05:52:43.254" v="1762" actId="20577"/>
        <pc:sldMkLst>
          <pc:docMk/>
          <pc:sldMk cId="3402167678" sldId="933"/>
        </pc:sldMkLst>
      </pc:sldChg>
      <pc:sldChg chg="addSp delSp modSp add mod">
        <pc:chgData name="린재 유" userId="0f2b4b7edc4445d4" providerId="LiveId" clId="{F0FBB954-B7E8-408D-8171-A4A48FAAF631}" dt="2025-09-03T05:15:39.008" v="3087" actId="478"/>
        <pc:sldMkLst>
          <pc:docMk/>
          <pc:sldMk cId="487094425" sldId="934"/>
        </pc:sldMkLst>
      </pc:sldChg>
      <pc:sldMasterChg chg="addSldLayout modSldLayout sldLayoutOrd">
        <pc:chgData name="린재 유" userId="0f2b4b7edc4445d4" providerId="LiveId" clId="{F0FBB954-B7E8-408D-8171-A4A48FAAF631}" dt="2025-08-29T05:51:58.485" v="1698" actId="121"/>
        <pc:sldMasterMkLst>
          <pc:docMk/>
          <pc:sldMasterMk cId="2733794209" sldId="2147483660"/>
        </pc:sldMasterMkLst>
        <pc:sldLayoutChg chg="addSp delSp modSp ord">
          <pc:chgData name="린재 유" userId="0f2b4b7edc4445d4" providerId="LiveId" clId="{F0FBB954-B7E8-408D-8171-A4A48FAAF631}" dt="2025-08-29T05:50:47.064" v="1683"/>
          <pc:sldLayoutMkLst>
            <pc:docMk/>
            <pc:sldMasterMk cId="2733794209" sldId="2147483660"/>
            <pc:sldLayoutMk cId="3037546330" sldId="2147483683"/>
          </pc:sldLayoutMkLst>
        </pc:sldLayoutChg>
        <pc:sldLayoutChg chg="addSp delSp modSp mod ord">
          <pc:chgData name="린재 유" userId="0f2b4b7edc4445d4" providerId="LiveId" clId="{F0FBB954-B7E8-408D-8171-A4A48FAAF631}" dt="2025-08-29T05:50:11.567" v="1681" actId="113"/>
          <pc:sldLayoutMkLst>
            <pc:docMk/>
            <pc:sldMasterMk cId="2733794209" sldId="2147483660"/>
            <pc:sldLayoutMk cId="772578296" sldId="2147483684"/>
          </pc:sldLayoutMkLst>
        </pc:sldLayoutChg>
        <pc:sldLayoutChg chg="addSp delSp modSp add mod ord modTransition">
          <pc:chgData name="린재 유" userId="0f2b4b7edc4445d4" providerId="LiveId" clId="{F0FBB954-B7E8-408D-8171-A4A48FAAF631}" dt="2025-08-29T05:51:58.485" v="1698" actId="121"/>
          <pc:sldLayoutMkLst>
            <pc:docMk/>
            <pc:sldMasterMk cId="2733794209" sldId="2147483660"/>
            <pc:sldLayoutMk cId="2847881240" sldId="2147483686"/>
          </pc:sldLayoutMkLst>
        </pc:sldLayoutChg>
      </pc:sldMasterChg>
      <pc:sldMasterChg chg="new del mod addSldLayout delSldLayout">
        <pc:chgData name="린재 유" userId="0f2b4b7edc4445d4" providerId="LiveId" clId="{F0FBB954-B7E8-408D-8171-A4A48FAAF631}" dt="2025-08-29T05:40:18.926" v="1391" actId="6938"/>
        <pc:sldMasterMkLst>
          <pc:docMk/>
          <pc:sldMasterMk cId="1165082080" sldId="2147483686"/>
        </pc:sldMasterMkLst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2259069007" sldId="2147483687"/>
          </pc:sldLayoutMkLst>
        </pc:sldLayoutChg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4060548005" sldId="2147483688"/>
          </pc:sldLayoutMkLst>
        </pc:sldLayoutChg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2379194816" sldId="2147483689"/>
          </pc:sldLayoutMkLst>
        </pc:sldLayoutChg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2501546573" sldId="2147483690"/>
          </pc:sldLayoutMkLst>
        </pc:sldLayoutChg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929255401" sldId="2147483691"/>
          </pc:sldLayoutMkLst>
        </pc:sldLayoutChg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1744551292" sldId="2147483692"/>
          </pc:sldLayoutMkLst>
        </pc:sldLayoutChg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2893325553" sldId="2147483693"/>
          </pc:sldLayoutMkLst>
        </pc:sldLayoutChg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625235281" sldId="2147483694"/>
          </pc:sldLayoutMkLst>
        </pc:sldLayoutChg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2311021163" sldId="2147483695"/>
          </pc:sldLayoutMkLst>
        </pc:sldLayoutChg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2216294399" sldId="2147483696"/>
          </pc:sldLayoutMkLst>
        </pc:sldLayoutChg>
        <pc:sldLayoutChg chg="new del replId">
          <pc:chgData name="린재 유" userId="0f2b4b7edc4445d4" providerId="LiveId" clId="{F0FBB954-B7E8-408D-8171-A4A48FAAF631}" dt="2025-08-29T05:40:18.926" v="1391" actId="6938"/>
          <pc:sldLayoutMkLst>
            <pc:docMk/>
            <pc:sldMasterMk cId="1165082080" sldId="2147483686"/>
            <pc:sldLayoutMk cId="654156727" sldId="2147483697"/>
          </pc:sldLayoutMkLst>
        </pc:sldLayoutChg>
      </pc:sldMasterChg>
    </pc:docChg>
  </pc:docChgLst>
  <pc:docChgLst>
    <pc:chgData name="Sungpil Hyun" userId="9ba79c38cde81e0e" providerId="LiveId" clId="{1D10C0A7-5468-5575-85DC-1D94925AEF9A}"/>
    <pc:docChg chg="undo custSel addSld delSld modSld modSection">
      <pc:chgData name="Sungpil Hyun" userId="9ba79c38cde81e0e" providerId="LiveId" clId="{1D10C0A7-5468-5575-85DC-1D94925AEF9A}" dt="2025-09-24T04:17:42.592" v="1340" actId="14734"/>
      <pc:docMkLst>
        <pc:docMk/>
      </pc:docMkLst>
      <pc:sldChg chg="addSp modSp mod">
        <pc:chgData name="Sungpil Hyun" userId="9ba79c38cde81e0e" providerId="LiveId" clId="{1D10C0A7-5468-5575-85DC-1D94925AEF9A}" dt="2025-09-04T09:26:53.379" v="921" actId="167"/>
        <pc:sldMkLst>
          <pc:docMk/>
          <pc:sldMk cId="1682876413" sldId="466"/>
        </pc:sldMkLst>
      </pc:sldChg>
      <pc:sldChg chg="modNotesTx">
        <pc:chgData name="Sungpil Hyun" userId="9ba79c38cde81e0e" providerId="LiveId" clId="{1D10C0A7-5468-5575-85DC-1D94925AEF9A}" dt="2025-09-04T05:59:15.522" v="560" actId="20577"/>
        <pc:sldMkLst>
          <pc:docMk/>
          <pc:sldMk cId="361549592" sldId="547"/>
        </pc:sldMkLst>
      </pc:sldChg>
      <pc:sldChg chg="modNotesTx">
        <pc:chgData name="Sungpil Hyun" userId="9ba79c38cde81e0e" providerId="LiveId" clId="{1D10C0A7-5468-5575-85DC-1D94925AEF9A}" dt="2025-09-04T05:57:25.782" v="519" actId="20577"/>
        <pc:sldMkLst>
          <pc:docMk/>
          <pc:sldMk cId="1214023433" sldId="550"/>
        </pc:sldMkLst>
      </pc:sldChg>
      <pc:sldChg chg="del">
        <pc:chgData name="Sungpil Hyun" userId="9ba79c38cde81e0e" providerId="LiveId" clId="{1D10C0A7-5468-5575-85DC-1D94925AEF9A}" dt="2025-09-05T07:13:46.653" v="922" actId="2696"/>
        <pc:sldMkLst>
          <pc:docMk/>
          <pc:sldMk cId="1420798853" sldId="591"/>
        </pc:sldMkLst>
      </pc:sldChg>
      <pc:sldChg chg="modNotesTx">
        <pc:chgData name="Sungpil Hyun" userId="9ba79c38cde81e0e" providerId="LiveId" clId="{1D10C0A7-5468-5575-85DC-1D94925AEF9A}" dt="2025-09-04T05:40:56.957" v="202" actId="20577"/>
        <pc:sldMkLst>
          <pc:docMk/>
          <pc:sldMk cId="285078660" sldId="601"/>
        </pc:sldMkLst>
      </pc:sldChg>
      <pc:sldChg chg="addSp delSp modSp mod modNotesTx">
        <pc:chgData name="Sungpil Hyun" userId="9ba79c38cde81e0e" providerId="LiveId" clId="{1D10C0A7-5468-5575-85DC-1D94925AEF9A}" dt="2025-09-04T09:25:47.807" v="897" actId="20577"/>
        <pc:sldMkLst>
          <pc:docMk/>
          <pc:sldMk cId="2748091071" sldId="602"/>
        </pc:sldMkLst>
      </pc:sldChg>
      <pc:sldChg chg="modSp mod modNotesTx">
        <pc:chgData name="Sungpil Hyun" userId="9ba79c38cde81e0e" providerId="LiveId" clId="{1D10C0A7-5468-5575-85DC-1D94925AEF9A}" dt="2025-09-24T04:17:42.592" v="1340" actId="14734"/>
        <pc:sldMkLst>
          <pc:docMk/>
          <pc:sldMk cId="3067676519" sldId="603"/>
        </pc:sldMkLst>
      </pc:sldChg>
      <pc:sldChg chg="mod modShow">
        <pc:chgData name="Sungpil Hyun" userId="9ba79c38cde81e0e" providerId="LiveId" clId="{1D10C0A7-5468-5575-85DC-1D94925AEF9A}" dt="2025-09-04T06:38:07.370" v="562" actId="729"/>
        <pc:sldMkLst>
          <pc:docMk/>
          <pc:sldMk cId="1217520978" sldId="764"/>
        </pc:sldMkLst>
      </pc:sldChg>
      <pc:sldChg chg="addSp delSp modSp mod">
        <pc:chgData name="Sungpil Hyun" userId="9ba79c38cde81e0e" providerId="LiveId" clId="{1D10C0A7-5468-5575-85DC-1D94925AEF9A}" dt="2025-09-04T09:21:21.701" v="571" actId="14100"/>
        <pc:sldMkLst>
          <pc:docMk/>
          <pc:sldMk cId="1551344995" sldId="903"/>
        </pc:sldMkLst>
      </pc:sldChg>
      <pc:sldChg chg="mod modShow">
        <pc:chgData name="Sungpil Hyun" userId="9ba79c38cde81e0e" providerId="LiveId" clId="{1D10C0A7-5468-5575-85DC-1D94925AEF9A}" dt="2025-09-04T06:38:05.131" v="561" actId="729"/>
        <pc:sldMkLst>
          <pc:docMk/>
          <pc:sldMk cId="1674666879" sldId="904"/>
        </pc:sldMkLst>
      </pc:sldChg>
      <pc:sldChg chg="modSp mod">
        <pc:chgData name="Sungpil Hyun" userId="9ba79c38cde81e0e" providerId="LiveId" clId="{1D10C0A7-5468-5575-85DC-1D94925AEF9A}" dt="2025-09-06T07:39:22.636" v="923" actId="20577"/>
        <pc:sldMkLst>
          <pc:docMk/>
          <pc:sldMk cId="1393858030" sldId="937"/>
        </pc:sldMkLst>
      </pc:sldChg>
      <pc:sldChg chg="addSp delSp modSp mod">
        <pc:chgData name="Sungpil Hyun" userId="9ba79c38cde81e0e" providerId="LiveId" clId="{1D10C0A7-5468-5575-85DC-1D94925AEF9A}" dt="2025-09-10T00:20:12.214" v="1279" actId="20577"/>
        <pc:sldMkLst>
          <pc:docMk/>
          <pc:sldMk cId="1671301422" sldId="944"/>
        </pc:sldMkLst>
      </pc:sldChg>
      <pc:sldChg chg="addSp delSp modSp del mod">
        <pc:chgData name="Sungpil Hyun" userId="9ba79c38cde81e0e" providerId="LiveId" clId="{1D10C0A7-5468-5575-85DC-1D94925AEF9A}" dt="2025-09-09T12:56:08.011" v="942" actId="2696"/>
        <pc:sldMkLst>
          <pc:docMk/>
          <pc:sldMk cId="4155614064" sldId="965"/>
        </pc:sldMkLst>
      </pc:sldChg>
      <pc:sldChg chg="delSp modSp add mod">
        <pc:chgData name="Sungpil Hyun" userId="9ba79c38cde81e0e" providerId="LiveId" clId="{1D10C0A7-5468-5575-85DC-1D94925AEF9A}" dt="2025-09-09T12:56:14.459" v="944" actId="14100"/>
        <pc:sldMkLst>
          <pc:docMk/>
          <pc:sldMk cId="1169235696" sldId="966"/>
        </pc:sldMkLst>
      </pc:sldChg>
      <pc:sldChg chg="modSp add mod">
        <pc:chgData name="Sungpil Hyun" userId="9ba79c38cde81e0e" providerId="LiveId" clId="{1D10C0A7-5468-5575-85DC-1D94925AEF9A}" dt="2025-09-09T13:01:38.839" v="1016" actId="20577"/>
        <pc:sldMkLst>
          <pc:docMk/>
          <pc:sldMk cId="2392329138" sldId="967"/>
        </pc:sldMkLst>
      </pc:sldChg>
      <pc:sldChg chg="addSp modSp mod">
        <pc:chgData name="Sungpil Hyun" userId="9ba79c38cde81e0e" providerId="LiveId" clId="{1D10C0A7-5468-5575-85DC-1D94925AEF9A}" dt="2025-09-10T00:20:39.181" v="1339" actId="20577"/>
        <pc:sldMkLst>
          <pc:docMk/>
          <pc:sldMk cId="850599986" sldId="968"/>
        </pc:sldMkLst>
      </pc:sldChg>
    </pc:docChg>
  </pc:docChgLst>
  <pc:docChgLst>
    <pc:chgData name="오피스01 이액티브" userId="6f135a0957fbfce5" providerId="LiveId" clId="{ABB57C6D-081D-4711-8D30-3E2FED0FD030}"/>
    <pc:docChg chg="undo custSel modSld">
      <pc:chgData name="오피스01 이액티브" userId="6f135a0957fbfce5" providerId="LiveId" clId="{ABB57C6D-081D-4711-8D30-3E2FED0FD030}" dt="2025-08-29T07:37:25.685" v="1538" actId="20577"/>
      <pc:docMkLst>
        <pc:docMk/>
      </pc:docMkLst>
      <pc:sldChg chg="modSp mod">
        <pc:chgData name="오피스01 이액티브" userId="6f135a0957fbfce5" providerId="LiveId" clId="{ABB57C6D-081D-4711-8D30-3E2FED0FD030}" dt="2025-08-29T05:26:54.033" v="662" actId="20577"/>
        <pc:sldMkLst>
          <pc:docMk/>
          <pc:sldMk cId="153958610" sldId="297"/>
        </pc:sldMkLst>
      </pc:sldChg>
      <pc:sldChg chg="modSp mod">
        <pc:chgData name="오피스01 이액티브" userId="6f135a0957fbfce5" providerId="LiveId" clId="{ABB57C6D-081D-4711-8D30-3E2FED0FD030}" dt="2025-08-29T02:08:29.234" v="599" actId="1582"/>
        <pc:sldMkLst>
          <pc:docMk/>
          <pc:sldMk cId="2478490431" sldId="535"/>
        </pc:sldMkLst>
      </pc:sldChg>
      <pc:sldChg chg="modSp mod">
        <pc:chgData name="오피스01 이액티브" userId="6f135a0957fbfce5" providerId="LiveId" clId="{ABB57C6D-081D-4711-8D30-3E2FED0FD030}" dt="2025-08-29T02:18:16.947" v="616" actId="313"/>
        <pc:sldMkLst>
          <pc:docMk/>
          <pc:sldMk cId="216533727" sldId="542"/>
        </pc:sldMkLst>
      </pc:sldChg>
      <pc:sldChg chg="modSp mod">
        <pc:chgData name="오피스01 이액티브" userId="6f135a0957fbfce5" providerId="LiveId" clId="{ABB57C6D-081D-4711-8D30-3E2FED0FD030}" dt="2025-08-29T02:20:31.277" v="617" actId="13926"/>
        <pc:sldMkLst>
          <pc:docMk/>
          <pc:sldMk cId="3883990415" sldId="544"/>
        </pc:sldMkLst>
      </pc:sldChg>
      <pc:sldChg chg="addSp delSp modSp mod">
        <pc:chgData name="오피스01 이액티브" userId="6f135a0957fbfce5" providerId="LiveId" clId="{ABB57C6D-081D-4711-8D30-3E2FED0FD030}" dt="2025-08-29T06:41:55.331" v="1156" actId="21"/>
        <pc:sldMkLst>
          <pc:docMk/>
          <pc:sldMk cId="2853808260" sldId="546"/>
        </pc:sldMkLst>
      </pc:sldChg>
      <pc:sldChg chg="addSp delSp modSp mod">
        <pc:chgData name="오피스01 이액티브" userId="6f135a0957fbfce5" providerId="LiveId" clId="{ABB57C6D-081D-4711-8D30-3E2FED0FD030}" dt="2025-08-29T06:46:30.422" v="1194" actId="14100"/>
        <pc:sldMkLst>
          <pc:docMk/>
          <pc:sldMk cId="1214023433" sldId="550"/>
        </pc:sldMkLst>
      </pc:sldChg>
      <pc:sldChg chg="addSp modSp mod">
        <pc:chgData name="오피스01 이액티브" userId="6f135a0957fbfce5" providerId="LiveId" clId="{ABB57C6D-081D-4711-8D30-3E2FED0FD030}" dt="2025-08-29T07:34:21.623" v="1531" actId="20577"/>
        <pc:sldMkLst>
          <pc:docMk/>
          <pc:sldMk cId="3593909829" sldId="552"/>
        </pc:sldMkLst>
      </pc:sldChg>
      <pc:sldChg chg="modSp mod">
        <pc:chgData name="오피스01 이액티브" userId="6f135a0957fbfce5" providerId="LiveId" clId="{ABB57C6D-081D-4711-8D30-3E2FED0FD030}" dt="2025-08-29T02:06:30.391" v="580" actId="20577"/>
        <pc:sldMkLst>
          <pc:docMk/>
          <pc:sldMk cId="2633323403" sldId="564"/>
        </pc:sldMkLst>
      </pc:sldChg>
      <pc:sldChg chg="modSp mod">
        <pc:chgData name="오피스01 이액티브" userId="6f135a0957fbfce5" providerId="LiveId" clId="{ABB57C6D-081D-4711-8D30-3E2FED0FD030}" dt="2025-08-29T05:19:55.332" v="623" actId="20577"/>
        <pc:sldMkLst>
          <pc:docMk/>
          <pc:sldMk cId="2006755608" sldId="566"/>
        </pc:sldMkLst>
      </pc:sldChg>
      <pc:sldChg chg="modSp mod">
        <pc:chgData name="오피스01 이액티브" userId="6f135a0957fbfce5" providerId="LiveId" clId="{ABB57C6D-081D-4711-8D30-3E2FED0FD030}" dt="2025-08-29T05:30:26.185" v="666" actId="13926"/>
        <pc:sldMkLst>
          <pc:docMk/>
          <pc:sldMk cId="2295304568" sldId="568"/>
        </pc:sldMkLst>
      </pc:sldChg>
      <pc:sldChg chg="modSp mod">
        <pc:chgData name="오피스01 이액티브" userId="6f135a0957fbfce5" providerId="LiveId" clId="{ABB57C6D-081D-4711-8D30-3E2FED0FD030}" dt="2025-08-29T05:22:38.311" v="628" actId="20577"/>
        <pc:sldMkLst>
          <pc:docMk/>
          <pc:sldMk cId="946765072" sldId="576"/>
        </pc:sldMkLst>
      </pc:sldChg>
      <pc:sldChg chg="modSp mod">
        <pc:chgData name="오피스01 이액티브" userId="6f135a0957fbfce5" providerId="LiveId" clId="{ABB57C6D-081D-4711-8D30-3E2FED0FD030}" dt="2025-08-29T04:50:35.626" v="618" actId="13926"/>
        <pc:sldMkLst>
          <pc:docMk/>
          <pc:sldMk cId="3880493433" sldId="595"/>
        </pc:sldMkLst>
      </pc:sldChg>
      <pc:sldChg chg="delSp modSp mod">
        <pc:chgData name="오피스01 이액티브" userId="6f135a0957fbfce5" providerId="LiveId" clId="{ABB57C6D-081D-4711-8D30-3E2FED0FD030}" dt="2025-08-29T05:30:19.703" v="665" actId="13926"/>
        <pc:sldMkLst>
          <pc:docMk/>
          <pc:sldMk cId="3687272054" sldId="610"/>
        </pc:sldMkLst>
      </pc:sldChg>
      <pc:sldChg chg="delSp modSp mod">
        <pc:chgData name="오피스01 이액티브" userId="6f135a0957fbfce5" providerId="LiveId" clId="{ABB57C6D-081D-4711-8D30-3E2FED0FD030}" dt="2025-08-29T05:30:14.018" v="664" actId="13926"/>
        <pc:sldMkLst>
          <pc:docMk/>
          <pc:sldMk cId="28096293" sldId="611"/>
        </pc:sldMkLst>
      </pc:sldChg>
      <pc:sldChg chg="modSp mod">
        <pc:chgData name="오피스01 이액티브" userId="6f135a0957fbfce5" providerId="LiveId" clId="{ABB57C6D-081D-4711-8D30-3E2FED0FD030}" dt="2025-08-29T05:23:11.233" v="635" actId="20577"/>
        <pc:sldMkLst>
          <pc:docMk/>
          <pc:sldMk cId="2351594880" sldId="623"/>
        </pc:sldMkLst>
      </pc:sldChg>
      <pc:sldChg chg="addSp delSp modSp mod">
        <pc:chgData name="오피스01 이액티브" userId="6f135a0957fbfce5" providerId="LiveId" clId="{ABB57C6D-081D-4711-8D30-3E2FED0FD030}" dt="2025-08-29T05:33:27.970" v="691" actId="20577"/>
        <pc:sldMkLst>
          <pc:docMk/>
          <pc:sldMk cId="4041484768" sldId="625"/>
        </pc:sldMkLst>
      </pc:sldChg>
      <pc:sldChg chg="modSp mod">
        <pc:chgData name="오피스01 이액티브" userId="6f135a0957fbfce5" providerId="LiveId" clId="{ABB57C6D-081D-4711-8D30-3E2FED0FD030}" dt="2025-08-29T05:25:42.925" v="638" actId="20577"/>
        <pc:sldMkLst>
          <pc:docMk/>
          <pc:sldMk cId="4148496711" sldId="626"/>
        </pc:sldMkLst>
      </pc:sldChg>
      <pc:sldChg chg="modSp mod">
        <pc:chgData name="오피스01 이액티브" userId="6f135a0957fbfce5" providerId="LiveId" clId="{ABB57C6D-081D-4711-8D30-3E2FED0FD030}" dt="2025-08-29T01:46:38.761" v="451" actId="208"/>
        <pc:sldMkLst>
          <pc:docMk/>
          <pc:sldMk cId="2469061351" sldId="687"/>
        </pc:sldMkLst>
      </pc:sldChg>
      <pc:sldChg chg="modSp mod">
        <pc:chgData name="오피스01 이액티브" userId="6f135a0957fbfce5" providerId="LiveId" clId="{ABB57C6D-081D-4711-8D30-3E2FED0FD030}" dt="2025-08-29T01:46:59.529" v="489" actId="13926"/>
        <pc:sldMkLst>
          <pc:docMk/>
          <pc:sldMk cId="2520459468" sldId="688"/>
        </pc:sldMkLst>
      </pc:sldChg>
      <pc:sldChg chg="delSp modSp mod">
        <pc:chgData name="오피스01 이액티브" userId="6f135a0957fbfce5" providerId="LiveId" clId="{ABB57C6D-081D-4711-8D30-3E2FED0FD030}" dt="2025-08-29T01:47:21.336" v="511" actId="13926"/>
        <pc:sldMkLst>
          <pc:docMk/>
          <pc:sldMk cId="3028538071" sldId="689"/>
        </pc:sldMkLst>
      </pc:sldChg>
      <pc:sldChg chg="modSp mod">
        <pc:chgData name="오피스01 이액티브" userId="6f135a0957fbfce5" providerId="LiveId" clId="{ABB57C6D-081D-4711-8D30-3E2FED0FD030}" dt="2025-08-29T01:48:17.163" v="540" actId="13926"/>
        <pc:sldMkLst>
          <pc:docMk/>
          <pc:sldMk cId="2083009679" sldId="690"/>
        </pc:sldMkLst>
      </pc:sldChg>
      <pc:sldChg chg="modSp mod">
        <pc:chgData name="오피스01 이액티브" userId="6f135a0957fbfce5" providerId="LiveId" clId="{ABB57C6D-081D-4711-8D30-3E2FED0FD030}" dt="2025-08-29T01:48:06.795" v="539" actId="13926"/>
        <pc:sldMkLst>
          <pc:docMk/>
          <pc:sldMk cId="536344283" sldId="691"/>
        </pc:sldMkLst>
      </pc:sldChg>
      <pc:sldChg chg="modSp mod">
        <pc:chgData name="오피스01 이액티브" userId="6f135a0957fbfce5" providerId="LiveId" clId="{ABB57C6D-081D-4711-8D30-3E2FED0FD030}" dt="2025-08-29T01:17:19.319" v="141" actId="13926"/>
        <pc:sldMkLst>
          <pc:docMk/>
          <pc:sldMk cId="3570652235" sldId="692"/>
        </pc:sldMkLst>
      </pc:sldChg>
      <pc:sldChg chg="addSp delSp modSp mod">
        <pc:chgData name="오피스01 이액티브" userId="6f135a0957fbfce5" providerId="LiveId" clId="{ABB57C6D-081D-4711-8D30-3E2FED0FD030}" dt="2025-08-29T05:32:27.866" v="672" actId="1076"/>
        <pc:sldMkLst>
          <pc:docMk/>
          <pc:sldMk cId="1188033532" sldId="693"/>
        </pc:sldMkLst>
      </pc:sldChg>
      <pc:sldChg chg="addSp delSp modSp mod">
        <pc:chgData name="오피스01 이액티브" userId="6f135a0957fbfce5" providerId="LiveId" clId="{ABB57C6D-081D-4711-8D30-3E2FED0FD030}" dt="2025-08-29T07:37:25.685" v="1538" actId="20577"/>
        <pc:sldMkLst>
          <pc:docMk/>
          <pc:sldMk cId="4281340645" sldId="713"/>
        </pc:sldMkLst>
      </pc:sldChg>
      <pc:sldChg chg="modSp mod">
        <pc:chgData name="오피스01 이액티브" userId="6f135a0957fbfce5" providerId="LiveId" clId="{ABB57C6D-081D-4711-8D30-3E2FED0FD030}" dt="2025-08-29T01:16:45.657" v="101" actId="13926"/>
        <pc:sldMkLst>
          <pc:docMk/>
          <pc:sldMk cId="1770565658" sldId="855"/>
        </pc:sldMkLst>
      </pc:sldChg>
      <pc:sldChg chg="modSp mod">
        <pc:chgData name="오피스01 이액티브" userId="6f135a0957fbfce5" providerId="LiveId" clId="{ABB57C6D-081D-4711-8D30-3E2FED0FD030}" dt="2025-08-29T01:15:36.966" v="65"/>
        <pc:sldMkLst>
          <pc:docMk/>
          <pc:sldMk cId="4049319779" sldId="856"/>
        </pc:sldMkLst>
      </pc:sldChg>
      <pc:sldChg chg="modSp mod">
        <pc:chgData name="오피스01 이액티브" userId="6f135a0957fbfce5" providerId="LiveId" clId="{ABB57C6D-081D-4711-8D30-3E2FED0FD030}" dt="2025-08-29T01:47:56.231" v="538"/>
        <pc:sldMkLst>
          <pc:docMk/>
          <pc:sldMk cId="2767808665" sldId="858"/>
        </pc:sldMkLst>
      </pc:sldChg>
      <pc:sldChg chg="modSp mod">
        <pc:chgData name="오피스01 이액티브" userId="6f135a0957fbfce5" providerId="LiveId" clId="{ABB57C6D-081D-4711-8D30-3E2FED0FD030}" dt="2025-08-29T02:13:49.089" v="608" actId="20577"/>
        <pc:sldMkLst>
          <pc:docMk/>
          <pc:sldMk cId="3502300759" sldId="860"/>
        </pc:sldMkLst>
      </pc:sldChg>
      <pc:sldChg chg="modSp mod">
        <pc:chgData name="오피스01 이액티브" userId="6f135a0957fbfce5" providerId="LiveId" clId="{ABB57C6D-081D-4711-8D30-3E2FED0FD030}" dt="2025-08-29T02:13:52.612" v="609" actId="20577"/>
        <pc:sldMkLst>
          <pc:docMk/>
          <pc:sldMk cId="1180059355" sldId="861"/>
        </pc:sldMkLst>
      </pc:sldChg>
      <pc:sldChg chg="modSp mod">
        <pc:chgData name="오피스01 이액티브" userId="6f135a0957fbfce5" providerId="LiveId" clId="{ABB57C6D-081D-4711-8D30-3E2FED0FD030}" dt="2025-08-29T01:13:57.328" v="12" actId="20577"/>
        <pc:sldMkLst>
          <pc:docMk/>
          <pc:sldMk cId="650654831" sldId="873"/>
        </pc:sldMkLst>
      </pc:sldChg>
      <pc:sldChg chg="modSp mod">
        <pc:chgData name="오피스01 이액티브" userId="6f135a0957fbfce5" providerId="LiveId" clId="{ABB57C6D-081D-4711-8D30-3E2FED0FD030}" dt="2025-08-29T05:23:02.344" v="634" actId="20577"/>
        <pc:sldMkLst>
          <pc:docMk/>
          <pc:sldMk cId="1674666879" sldId="904"/>
        </pc:sldMkLst>
      </pc:sldChg>
    </pc:docChg>
  </pc:docChgLst>
  <pc:docChgLst>
    <pc:chgData name="Sungpil Hyun" userId="9ba79c38cde81e0e" providerId="LiveId" clId="{B80DA4D5-D20A-40B2-88CD-F286E3E438BB}"/>
    <pc:docChg chg="undo custSel addSld delSld modSld sldOrd addSection modSection">
      <pc:chgData name="Sungpil Hyun" userId="9ba79c38cde81e0e" providerId="LiveId" clId="{B80DA4D5-D20A-40B2-88CD-F286E3E438BB}" dt="2025-09-10T02:14:34.874" v="16251" actId="20577"/>
      <pc:docMkLst>
        <pc:docMk/>
      </pc:docMkLst>
      <pc:sldChg chg="addSp delSp modSp mod">
        <pc:chgData name="Sungpil Hyun" userId="9ba79c38cde81e0e" providerId="LiveId" clId="{B80DA4D5-D20A-40B2-88CD-F286E3E438BB}" dt="2025-09-08T06:39:06.886" v="959" actId="313"/>
        <pc:sldMkLst>
          <pc:docMk/>
          <pc:sldMk cId="1682876413" sldId="466"/>
        </pc:sldMkLst>
      </pc:sldChg>
      <pc:sldChg chg="modSp mod">
        <pc:chgData name="Sungpil Hyun" userId="9ba79c38cde81e0e" providerId="LiveId" clId="{B80DA4D5-D20A-40B2-88CD-F286E3E438BB}" dt="2025-09-08T06:39:05.902" v="958" actId="313"/>
        <pc:sldMkLst>
          <pc:docMk/>
          <pc:sldMk cId="1354329239" sldId="517"/>
        </pc:sldMkLst>
      </pc:sldChg>
      <pc:sldChg chg="addSp delSp modSp mod">
        <pc:chgData name="Sungpil Hyun" userId="9ba79c38cde81e0e" providerId="LiveId" clId="{B80DA4D5-D20A-40B2-88CD-F286E3E438BB}" dt="2025-09-06T01:56:41.655" v="307" actId="14100"/>
        <pc:sldMkLst>
          <pc:docMk/>
          <pc:sldMk cId="3733693261" sldId="559"/>
        </pc:sldMkLst>
      </pc:sldChg>
      <pc:sldChg chg="modSp mod">
        <pc:chgData name="Sungpil Hyun" userId="9ba79c38cde81e0e" providerId="LiveId" clId="{B80DA4D5-D20A-40B2-88CD-F286E3E438BB}" dt="2025-09-08T06:38:08.500" v="957" actId="313"/>
        <pc:sldMkLst>
          <pc:docMk/>
          <pc:sldMk cId="2006755608" sldId="566"/>
        </pc:sldMkLst>
      </pc:sldChg>
      <pc:sldChg chg="modSp mod">
        <pc:chgData name="Sungpil Hyun" userId="9ba79c38cde81e0e" providerId="LiveId" clId="{B80DA4D5-D20A-40B2-88CD-F286E3E438BB}" dt="2025-09-08T06:37:58.639" v="947" actId="313"/>
        <pc:sldMkLst>
          <pc:docMk/>
          <pc:sldMk cId="3795235717" sldId="579"/>
        </pc:sldMkLst>
      </pc:sldChg>
      <pc:sldChg chg="modSp mod">
        <pc:chgData name="Sungpil Hyun" userId="9ba79c38cde81e0e" providerId="LiveId" clId="{B80DA4D5-D20A-40B2-88CD-F286E3E438BB}" dt="2025-09-08T06:38:01.390" v="950" actId="313"/>
        <pc:sldMkLst>
          <pc:docMk/>
          <pc:sldMk cId="3234095809" sldId="581"/>
        </pc:sldMkLst>
      </pc:sldChg>
      <pc:sldChg chg="modSp mod">
        <pc:chgData name="Sungpil Hyun" userId="9ba79c38cde81e0e" providerId="LiveId" clId="{B80DA4D5-D20A-40B2-88CD-F286E3E438BB}" dt="2025-09-08T06:38:03.745" v="953" actId="313"/>
        <pc:sldMkLst>
          <pc:docMk/>
          <pc:sldMk cId="1690850216" sldId="582"/>
        </pc:sldMkLst>
      </pc:sldChg>
      <pc:sldChg chg="modSp mod">
        <pc:chgData name="Sungpil Hyun" userId="9ba79c38cde81e0e" providerId="LiveId" clId="{B80DA4D5-D20A-40B2-88CD-F286E3E438BB}" dt="2025-09-08T06:38:05.298" v="955" actId="313"/>
        <pc:sldMkLst>
          <pc:docMk/>
          <pc:sldMk cId="145239109" sldId="583"/>
        </pc:sldMkLst>
      </pc:sldChg>
      <pc:sldChg chg="modSp mod">
        <pc:chgData name="Sungpil Hyun" userId="9ba79c38cde81e0e" providerId="LiveId" clId="{B80DA4D5-D20A-40B2-88CD-F286E3E438BB}" dt="2025-09-08T06:40:07.323" v="985" actId="313"/>
        <pc:sldMkLst>
          <pc:docMk/>
          <pc:sldMk cId="240587619" sldId="585"/>
        </pc:sldMkLst>
      </pc:sldChg>
      <pc:sldChg chg="modSp mod">
        <pc:chgData name="Sungpil Hyun" userId="9ba79c38cde81e0e" providerId="LiveId" clId="{B80DA4D5-D20A-40B2-88CD-F286E3E438BB}" dt="2025-09-08T06:40:06.560" v="984" actId="313"/>
        <pc:sldMkLst>
          <pc:docMk/>
          <pc:sldMk cId="1859442262" sldId="586"/>
        </pc:sldMkLst>
      </pc:sldChg>
      <pc:sldChg chg="modSp mod">
        <pc:chgData name="Sungpil Hyun" userId="9ba79c38cde81e0e" providerId="LiveId" clId="{B80DA4D5-D20A-40B2-88CD-F286E3E438BB}" dt="2025-09-08T06:39:46.617" v="981" actId="313"/>
        <pc:sldMkLst>
          <pc:docMk/>
          <pc:sldMk cId="788412" sldId="587"/>
        </pc:sldMkLst>
      </pc:sldChg>
      <pc:sldChg chg="modSp mod">
        <pc:chgData name="Sungpil Hyun" userId="9ba79c38cde81e0e" providerId="LiveId" clId="{B80DA4D5-D20A-40B2-88CD-F286E3E438BB}" dt="2025-09-08T06:40:08.164" v="986" actId="313"/>
        <pc:sldMkLst>
          <pc:docMk/>
          <pc:sldMk cId="143173917" sldId="589"/>
        </pc:sldMkLst>
      </pc:sldChg>
      <pc:sldChg chg="modSp mod">
        <pc:chgData name="Sungpil Hyun" userId="9ba79c38cde81e0e" providerId="LiveId" clId="{B80DA4D5-D20A-40B2-88CD-F286E3E438BB}" dt="2025-09-08T06:40:15.473" v="988" actId="14100"/>
        <pc:sldMkLst>
          <pc:docMk/>
          <pc:sldMk cId="1255566057" sldId="590"/>
        </pc:sldMkLst>
      </pc:sldChg>
      <pc:sldChg chg="modSp mod modNotesTx">
        <pc:chgData name="Sungpil Hyun" userId="9ba79c38cde81e0e" providerId="LiveId" clId="{B80DA4D5-D20A-40B2-88CD-F286E3E438BB}" dt="2025-09-08T06:39:10.976" v="961" actId="313"/>
        <pc:sldMkLst>
          <pc:docMk/>
          <pc:sldMk cId="2748091071" sldId="602"/>
        </pc:sldMkLst>
      </pc:sldChg>
      <pc:sldChg chg="ord">
        <pc:chgData name="Sungpil Hyun" userId="9ba79c38cde81e0e" providerId="LiveId" clId="{B80DA4D5-D20A-40B2-88CD-F286E3E438BB}" dt="2025-09-08T06:20:00.593" v="610" actId="20578"/>
        <pc:sldMkLst>
          <pc:docMk/>
          <pc:sldMk cId="4253215735" sldId="619"/>
        </pc:sldMkLst>
      </pc:sldChg>
      <pc:sldChg chg="delSp modSp mod">
        <pc:chgData name="Sungpil Hyun" userId="9ba79c38cde81e0e" providerId="LiveId" clId="{B80DA4D5-D20A-40B2-88CD-F286E3E438BB}" dt="2025-09-08T06:19:08.902" v="609" actId="20577"/>
        <pc:sldMkLst>
          <pc:docMk/>
          <pc:sldMk cId="2351594880" sldId="623"/>
        </pc:sldMkLst>
      </pc:sldChg>
      <pc:sldChg chg="addSp delSp modSp mod ord">
        <pc:chgData name="Sungpil Hyun" userId="9ba79c38cde81e0e" providerId="LiveId" clId="{B80DA4D5-D20A-40B2-88CD-F286E3E438BB}" dt="2025-09-09T08:57:58.207" v="14287" actId="14100"/>
        <pc:sldMkLst>
          <pc:docMk/>
          <pc:sldMk cId="2976386308" sldId="628"/>
        </pc:sldMkLst>
      </pc:sldChg>
      <pc:sldChg chg="del">
        <pc:chgData name="Sungpil Hyun" userId="9ba79c38cde81e0e" providerId="LiveId" clId="{B80DA4D5-D20A-40B2-88CD-F286E3E438BB}" dt="2025-09-07T23:23:26.524" v="527" actId="47"/>
        <pc:sldMkLst>
          <pc:docMk/>
          <pc:sldMk cId="1217520978" sldId="764"/>
        </pc:sldMkLst>
      </pc:sldChg>
      <pc:sldChg chg="modSp mod">
        <pc:chgData name="Sungpil Hyun" userId="9ba79c38cde81e0e" providerId="LiveId" clId="{B80DA4D5-D20A-40B2-88CD-F286E3E438BB}" dt="2025-09-08T06:36:12.941" v="784" actId="20577"/>
        <pc:sldMkLst>
          <pc:docMk/>
          <pc:sldMk cId="1784491357" sldId="801"/>
        </pc:sldMkLst>
      </pc:sldChg>
      <pc:sldChg chg="modSp del mod">
        <pc:chgData name="Sungpil Hyun" userId="9ba79c38cde81e0e" providerId="LiveId" clId="{B80DA4D5-D20A-40B2-88CD-F286E3E438BB}" dt="2025-09-08T09:51:41.816" v="2315" actId="47"/>
        <pc:sldMkLst>
          <pc:docMk/>
          <pc:sldMk cId="4122947717" sldId="830"/>
        </pc:sldMkLst>
      </pc:sldChg>
      <pc:sldChg chg="del">
        <pc:chgData name="Sungpil Hyun" userId="9ba79c38cde81e0e" providerId="LiveId" clId="{B80DA4D5-D20A-40B2-88CD-F286E3E438BB}" dt="2025-09-08T07:02:45.451" v="1122" actId="47"/>
        <pc:sldMkLst>
          <pc:docMk/>
          <pc:sldMk cId="1551344995" sldId="903"/>
        </pc:sldMkLst>
      </pc:sldChg>
      <pc:sldChg chg="del">
        <pc:chgData name="Sungpil Hyun" userId="9ba79c38cde81e0e" providerId="LiveId" clId="{B80DA4D5-D20A-40B2-88CD-F286E3E438BB}" dt="2025-09-07T23:23:24.764" v="526" actId="47"/>
        <pc:sldMkLst>
          <pc:docMk/>
          <pc:sldMk cId="1674666879" sldId="904"/>
        </pc:sldMkLst>
      </pc:sldChg>
      <pc:sldChg chg="del">
        <pc:chgData name="Sungpil Hyun" userId="9ba79c38cde81e0e" providerId="LiveId" clId="{B80DA4D5-D20A-40B2-88CD-F286E3E438BB}" dt="2025-09-07T23:23:34.311" v="528" actId="47"/>
        <pc:sldMkLst>
          <pc:docMk/>
          <pc:sldMk cId="1630695699" sldId="905"/>
        </pc:sldMkLst>
      </pc:sldChg>
      <pc:sldChg chg="addSp delSp modSp mod">
        <pc:chgData name="Sungpil Hyun" userId="9ba79c38cde81e0e" providerId="LiveId" clId="{B80DA4D5-D20A-40B2-88CD-F286E3E438BB}" dt="2025-09-06T01:57:57.842" v="509" actId="20577"/>
        <pc:sldMkLst>
          <pc:docMk/>
          <pc:sldMk cId="2513693055" sldId="936"/>
        </pc:sldMkLst>
      </pc:sldChg>
      <pc:sldChg chg="delSp add del mod">
        <pc:chgData name="Sungpil Hyun" userId="9ba79c38cde81e0e" providerId="LiveId" clId="{B80DA4D5-D20A-40B2-88CD-F286E3E438BB}" dt="2025-09-06T01:51:17.712" v="138" actId="47"/>
        <pc:sldMkLst>
          <pc:docMk/>
          <pc:sldMk cId="356865169" sldId="937"/>
        </pc:sldMkLst>
      </pc:sldChg>
      <pc:sldChg chg="addSp delSp modSp add mod ord">
        <pc:chgData name="Sungpil Hyun" userId="9ba79c38cde81e0e" providerId="LiveId" clId="{B80DA4D5-D20A-40B2-88CD-F286E3E438BB}" dt="2025-09-09T08:57:13.018" v="14269" actId="21"/>
        <pc:sldMkLst>
          <pc:docMk/>
          <pc:sldMk cId="1393858030" sldId="937"/>
        </pc:sldMkLst>
      </pc:sldChg>
      <pc:sldChg chg="addSp new ord">
        <pc:chgData name="Sungpil Hyun" userId="9ba79c38cde81e0e" providerId="LiveId" clId="{B80DA4D5-D20A-40B2-88CD-F286E3E438BB}" dt="2025-09-08T06:16:58.148" v="593"/>
        <pc:sldMkLst>
          <pc:docMk/>
          <pc:sldMk cId="621733847" sldId="938"/>
        </pc:sldMkLst>
      </pc:sldChg>
      <pc:sldChg chg="new del">
        <pc:chgData name="Sungpil Hyun" userId="9ba79c38cde81e0e" providerId="LiveId" clId="{B80DA4D5-D20A-40B2-88CD-F286E3E438BB}" dt="2025-09-07T23:24:53.171" v="553" actId="47"/>
        <pc:sldMkLst>
          <pc:docMk/>
          <pc:sldMk cId="3767526226" sldId="939"/>
        </pc:sldMkLst>
      </pc:sldChg>
      <pc:sldChg chg="add del ord">
        <pc:chgData name="Sungpil Hyun" userId="9ba79c38cde81e0e" providerId="LiveId" clId="{B80DA4D5-D20A-40B2-88CD-F286E3E438BB}" dt="2025-09-08T09:57:21.158" v="2491" actId="47"/>
        <pc:sldMkLst>
          <pc:docMk/>
          <pc:sldMk cId="3483971117" sldId="940"/>
        </pc:sldMkLst>
      </pc:sldChg>
      <pc:sldChg chg="addSp delSp modSp add mod">
        <pc:chgData name="Sungpil Hyun" userId="9ba79c38cde81e0e" providerId="LiveId" clId="{B80DA4D5-D20A-40B2-88CD-F286E3E438BB}" dt="2025-09-08T10:40:32.823" v="6024" actId="20577"/>
        <pc:sldMkLst>
          <pc:docMk/>
          <pc:sldMk cId="3530398819" sldId="941"/>
        </pc:sldMkLst>
      </pc:sldChg>
      <pc:sldChg chg="delSp add del mod">
        <pc:chgData name="Sungpil Hyun" userId="9ba79c38cde81e0e" providerId="LiveId" clId="{B80DA4D5-D20A-40B2-88CD-F286E3E438BB}" dt="2025-09-07T23:25:23.517" v="580" actId="47"/>
        <pc:sldMkLst>
          <pc:docMk/>
          <pc:sldMk cId="3651994865" sldId="941"/>
        </pc:sldMkLst>
      </pc:sldChg>
      <pc:sldChg chg="new del">
        <pc:chgData name="Sungpil Hyun" userId="9ba79c38cde81e0e" providerId="LiveId" clId="{B80DA4D5-D20A-40B2-88CD-F286E3E438BB}" dt="2025-09-08T06:17:51.406" v="599" actId="680"/>
        <pc:sldMkLst>
          <pc:docMk/>
          <pc:sldMk cId="1274948169" sldId="942"/>
        </pc:sldMkLst>
      </pc:sldChg>
      <pc:sldChg chg="addSp delSp modSp new del mod">
        <pc:chgData name="Sungpil Hyun" userId="9ba79c38cde81e0e" providerId="LiveId" clId="{B80DA4D5-D20A-40B2-88CD-F286E3E438BB}" dt="2025-09-10T01:26:01.275" v="15495" actId="47"/>
        <pc:sldMkLst>
          <pc:docMk/>
          <pc:sldMk cId="3031216331" sldId="942"/>
        </pc:sldMkLst>
      </pc:sldChg>
      <pc:sldChg chg="addSp modSp add del mod">
        <pc:chgData name="Sungpil Hyun" userId="9ba79c38cde81e0e" providerId="LiveId" clId="{B80DA4D5-D20A-40B2-88CD-F286E3E438BB}" dt="2025-09-09T07:14:34.524" v="11162" actId="47"/>
        <pc:sldMkLst>
          <pc:docMk/>
          <pc:sldMk cId="4288796357" sldId="943"/>
        </pc:sldMkLst>
      </pc:sldChg>
      <pc:sldChg chg="addSp delSp modSp add mod">
        <pc:chgData name="Sungpil Hyun" userId="9ba79c38cde81e0e" providerId="LiveId" clId="{B80DA4D5-D20A-40B2-88CD-F286E3E438BB}" dt="2025-09-09T13:07:47.133" v="15025"/>
        <pc:sldMkLst>
          <pc:docMk/>
          <pc:sldMk cId="1671301422" sldId="944"/>
        </pc:sldMkLst>
      </pc:sldChg>
      <pc:sldChg chg="addSp delSp modSp add del mod">
        <pc:chgData name="Sungpil Hyun" userId="9ba79c38cde81e0e" providerId="LiveId" clId="{B80DA4D5-D20A-40B2-88CD-F286E3E438BB}" dt="2025-09-08T09:53:54.372" v="2430" actId="47"/>
        <pc:sldMkLst>
          <pc:docMk/>
          <pc:sldMk cId="367405994" sldId="945"/>
        </pc:sldMkLst>
      </pc:sldChg>
      <pc:sldChg chg="modSp add del mod">
        <pc:chgData name="Sungpil Hyun" userId="9ba79c38cde81e0e" providerId="LiveId" clId="{B80DA4D5-D20A-40B2-88CD-F286E3E438BB}" dt="2025-09-08T06:25:41.844" v="722" actId="47"/>
        <pc:sldMkLst>
          <pc:docMk/>
          <pc:sldMk cId="3077709211" sldId="945"/>
        </pc:sldMkLst>
      </pc:sldChg>
      <pc:sldChg chg="addSp delSp modSp add del mod">
        <pc:chgData name="Sungpil Hyun" userId="9ba79c38cde81e0e" providerId="LiveId" clId="{B80DA4D5-D20A-40B2-88CD-F286E3E438BB}" dt="2025-09-08T09:54:30.539" v="2438" actId="47"/>
        <pc:sldMkLst>
          <pc:docMk/>
          <pc:sldMk cId="2448700059" sldId="946"/>
        </pc:sldMkLst>
      </pc:sldChg>
      <pc:sldChg chg="new add del">
        <pc:chgData name="Sungpil Hyun" userId="9ba79c38cde81e0e" providerId="LiveId" clId="{B80DA4D5-D20A-40B2-88CD-F286E3E438BB}" dt="2025-09-08T06:57:40.159" v="1078" actId="680"/>
        <pc:sldMkLst>
          <pc:docMk/>
          <pc:sldMk cId="2153836786" sldId="947"/>
        </pc:sldMkLst>
      </pc:sldChg>
      <pc:sldChg chg="addSp delSp modSp add del mod">
        <pc:chgData name="Sungpil Hyun" userId="9ba79c38cde81e0e" providerId="LiveId" clId="{B80DA4D5-D20A-40B2-88CD-F286E3E438BB}" dt="2025-09-08T09:56:11.087" v="2471" actId="47"/>
        <pc:sldMkLst>
          <pc:docMk/>
          <pc:sldMk cId="2899896663" sldId="947"/>
        </pc:sldMkLst>
      </pc:sldChg>
      <pc:sldChg chg="addSp delSp modSp add mod ord">
        <pc:chgData name="Sungpil Hyun" userId="9ba79c38cde81e0e" providerId="LiveId" clId="{B80DA4D5-D20A-40B2-88CD-F286E3E438BB}" dt="2025-09-09T07:27:50.757" v="11886" actId="207"/>
        <pc:sldMkLst>
          <pc:docMk/>
          <pc:sldMk cId="3456925926" sldId="948"/>
        </pc:sldMkLst>
      </pc:sldChg>
      <pc:sldChg chg="addSp delSp modSp new mod ord">
        <pc:chgData name="Sungpil Hyun" userId="9ba79c38cde81e0e" providerId="LiveId" clId="{B80DA4D5-D20A-40B2-88CD-F286E3E438BB}" dt="2025-09-09T04:18:45.114" v="10485"/>
        <pc:sldMkLst>
          <pc:docMk/>
          <pc:sldMk cId="1691219472" sldId="949"/>
        </pc:sldMkLst>
      </pc:sldChg>
      <pc:sldChg chg="addSp delSp modSp add del mod">
        <pc:chgData name="Sungpil Hyun" userId="9ba79c38cde81e0e" providerId="LiveId" clId="{B80DA4D5-D20A-40B2-88CD-F286E3E438BB}" dt="2025-09-08T09:54:49.238" v="2446" actId="47"/>
        <pc:sldMkLst>
          <pc:docMk/>
          <pc:sldMk cId="243933088" sldId="950"/>
        </pc:sldMkLst>
      </pc:sldChg>
      <pc:sldChg chg="addSp delSp modSp add del mod">
        <pc:chgData name="Sungpil Hyun" userId="9ba79c38cde81e0e" providerId="LiveId" clId="{B80DA4D5-D20A-40B2-88CD-F286E3E438BB}" dt="2025-09-10T01:25:40.156" v="15494" actId="47"/>
        <pc:sldMkLst>
          <pc:docMk/>
          <pc:sldMk cId="103548486" sldId="951"/>
        </pc:sldMkLst>
      </pc:sldChg>
      <pc:sldChg chg="addSp delSp modSp add mod">
        <pc:chgData name="Sungpil Hyun" userId="9ba79c38cde81e0e" providerId="LiveId" clId="{B80DA4D5-D20A-40B2-88CD-F286E3E438BB}" dt="2025-09-10T01:30:46.932" v="15641" actId="14100"/>
        <pc:sldMkLst>
          <pc:docMk/>
          <pc:sldMk cId="4078159171" sldId="952"/>
        </pc:sldMkLst>
      </pc:sldChg>
      <pc:sldChg chg="addSp delSp modSp add mod">
        <pc:chgData name="Sungpil Hyun" userId="9ba79c38cde81e0e" providerId="LiveId" clId="{B80DA4D5-D20A-40B2-88CD-F286E3E438BB}" dt="2025-09-10T01:30:35.205" v="15639" actId="1035"/>
        <pc:sldMkLst>
          <pc:docMk/>
          <pc:sldMk cId="3727929481" sldId="953"/>
        </pc:sldMkLst>
      </pc:sldChg>
      <pc:sldChg chg="addSp delSp modSp add mod ord">
        <pc:chgData name="Sungpil Hyun" userId="9ba79c38cde81e0e" providerId="LiveId" clId="{B80DA4D5-D20A-40B2-88CD-F286E3E438BB}" dt="2025-09-09T07:31:08.822" v="12093" actId="20577"/>
        <pc:sldMkLst>
          <pc:docMk/>
          <pc:sldMk cId="918755260" sldId="954"/>
        </pc:sldMkLst>
      </pc:sldChg>
      <pc:sldChg chg="addSp delSp modSp add del mod">
        <pc:chgData name="Sungpil Hyun" userId="9ba79c38cde81e0e" providerId="LiveId" clId="{B80DA4D5-D20A-40B2-88CD-F286E3E438BB}" dt="2025-09-09T13:07:53.428" v="15027" actId="47"/>
        <pc:sldMkLst>
          <pc:docMk/>
          <pc:sldMk cId="2837782181" sldId="955"/>
        </pc:sldMkLst>
      </pc:sldChg>
      <pc:sldChg chg="addSp delSp modSp add mod">
        <pc:chgData name="Sungpil Hyun" userId="9ba79c38cde81e0e" providerId="LiveId" clId="{B80DA4D5-D20A-40B2-88CD-F286E3E438BB}" dt="2025-09-09T04:20:14.221" v="10641" actId="478"/>
        <pc:sldMkLst>
          <pc:docMk/>
          <pc:sldMk cId="1594996335" sldId="956"/>
        </pc:sldMkLst>
      </pc:sldChg>
      <pc:sldChg chg="new del">
        <pc:chgData name="Sungpil Hyun" userId="9ba79c38cde81e0e" providerId="LiveId" clId="{B80DA4D5-D20A-40B2-88CD-F286E3E438BB}" dt="2025-09-09T03:50:35.343" v="8012" actId="47"/>
        <pc:sldMkLst>
          <pc:docMk/>
          <pc:sldMk cId="1877227813" sldId="956"/>
        </pc:sldMkLst>
      </pc:sldChg>
      <pc:sldChg chg="addSp delSp modSp add del mod">
        <pc:chgData name="Sungpil Hyun" userId="9ba79c38cde81e0e" providerId="LiveId" clId="{B80DA4D5-D20A-40B2-88CD-F286E3E438BB}" dt="2025-09-09T07:18:13.507" v="11295" actId="47"/>
        <pc:sldMkLst>
          <pc:docMk/>
          <pc:sldMk cId="1994675054" sldId="957"/>
        </pc:sldMkLst>
      </pc:sldChg>
      <pc:sldChg chg="addSp delSp modSp add del mod">
        <pc:chgData name="Sungpil Hyun" userId="9ba79c38cde81e0e" providerId="LiveId" clId="{B80DA4D5-D20A-40B2-88CD-F286E3E438BB}" dt="2025-09-10T01:36:48.727" v="15957" actId="47"/>
        <pc:sldMkLst>
          <pc:docMk/>
          <pc:sldMk cId="1681428393" sldId="958"/>
        </pc:sldMkLst>
      </pc:sldChg>
      <pc:sldChg chg="modSp add del mod">
        <pc:chgData name="Sungpil Hyun" userId="9ba79c38cde81e0e" providerId="LiveId" clId="{B80DA4D5-D20A-40B2-88CD-F286E3E438BB}" dt="2025-09-10T01:36:44.354" v="15956" actId="47"/>
        <pc:sldMkLst>
          <pc:docMk/>
          <pc:sldMk cId="1560997924" sldId="959"/>
        </pc:sldMkLst>
      </pc:sldChg>
      <pc:sldChg chg="addSp modSp add mod">
        <pc:chgData name="Sungpil Hyun" userId="9ba79c38cde81e0e" providerId="LiveId" clId="{B80DA4D5-D20A-40B2-88CD-F286E3E438BB}" dt="2025-09-09T07:29:23.578" v="11941" actId="313"/>
        <pc:sldMkLst>
          <pc:docMk/>
          <pc:sldMk cId="3090074930" sldId="960"/>
        </pc:sldMkLst>
      </pc:sldChg>
      <pc:sldChg chg="modSp add mod">
        <pc:chgData name="Sungpil Hyun" userId="9ba79c38cde81e0e" providerId="LiveId" clId="{B80DA4D5-D20A-40B2-88CD-F286E3E438BB}" dt="2025-09-09T07:30:34.239" v="12049" actId="20577"/>
        <pc:sldMkLst>
          <pc:docMk/>
          <pc:sldMk cId="2317662213" sldId="961"/>
        </pc:sldMkLst>
      </pc:sldChg>
      <pc:sldChg chg="addSp modSp add del mod">
        <pc:chgData name="Sungpil Hyun" userId="9ba79c38cde81e0e" providerId="LiveId" clId="{B80DA4D5-D20A-40B2-88CD-F286E3E438BB}" dt="2025-09-09T07:25:01.748" v="11880" actId="47"/>
        <pc:sldMkLst>
          <pc:docMk/>
          <pc:sldMk cId="330236596" sldId="962"/>
        </pc:sldMkLst>
      </pc:sldChg>
      <pc:sldChg chg="new del">
        <pc:chgData name="Sungpil Hyun" userId="9ba79c38cde81e0e" providerId="LiveId" clId="{B80DA4D5-D20A-40B2-88CD-F286E3E438BB}" dt="2025-09-09T07:19:23.497" v="11323" actId="680"/>
        <pc:sldMkLst>
          <pc:docMk/>
          <pc:sldMk cId="2088004765" sldId="963"/>
        </pc:sldMkLst>
      </pc:sldChg>
      <pc:sldChg chg="modSp add mod">
        <pc:chgData name="Sungpil Hyun" userId="9ba79c38cde81e0e" providerId="LiveId" clId="{B80DA4D5-D20A-40B2-88CD-F286E3E438BB}" dt="2025-09-09T07:30:00.383" v="12000" actId="20577"/>
        <pc:sldMkLst>
          <pc:docMk/>
          <pc:sldMk cId="2351684559" sldId="963"/>
        </pc:sldMkLst>
      </pc:sldChg>
      <pc:sldChg chg="delSp modSp add del mod">
        <pc:chgData name="Sungpil Hyun" userId="9ba79c38cde81e0e" providerId="LiveId" clId="{B80DA4D5-D20A-40B2-88CD-F286E3E438BB}" dt="2025-09-09T08:12:07.385" v="13416" actId="47"/>
        <pc:sldMkLst>
          <pc:docMk/>
          <pc:sldMk cId="1557467158" sldId="964"/>
        </pc:sldMkLst>
      </pc:sldChg>
      <pc:sldChg chg="addSp delSp modSp add del mod">
        <pc:chgData name="Sungpil Hyun" userId="9ba79c38cde81e0e" providerId="LiveId" clId="{B80DA4D5-D20A-40B2-88CD-F286E3E438BB}" dt="2025-09-09T13:07:56.003" v="15028" actId="47"/>
        <pc:sldMkLst>
          <pc:docMk/>
          <pc:sldMk cId="2873705420" sldId="964"/>
        </pc:sldMkLst>
      </pc:sldChg>
      <pc:sldChg chg="new del">
        <pc:chgData name="Sungpil Hyun" userId="9ba79c38cde81e0e" providerId="LiveId" clId="{B80DA4D5-D20A-40B2-88CD-F286E3E438BB}" dt="2025-09-09T07:19:22.657" v="11322" actId="680"/>
        <pc:sldMkLst>
          <pc:docMk/>
          <pc:sldMk cId="3646331919" sldId="964"/>
        </pc:sldMkLst>
      </pc:sldChg>
      <pc:sldChg chg="delSp modSp add mod">
        <pc:chgData name="Sungpil Hyun" userId="9ba79c38cde81e0e" providerId="LiveId" clId="{B80DA4D5-D20A-40B2-88CD-F286E3E438BB}" dt="2025-09-09T09:14:42.587" v="14786" actId="6549"/>
        <pc:sldMkLst>
          <pc:docMk/>
          <pc:sldMk cId="4155614064" sldId="965"/>
        </pc:sldMkLst>
      </pc:sldChg>
      <pc:sldChg chg="delSp modSp mod ord">
        <pc:chgData name="Sungpil Hyun" userId="9ba79c38cde81e0e" providerId="LiveId" clId="{B80DA4D5-D20A-40B2-88CD-F286E3E438BB}" dt="2025-09-09T13:05:31.044" v="14868"/>
        <pc:sldMkLst>
          <pc:docMk/>
          <pc:sldMk cId="1169235696" sldId="966"/>
        </pc:sldMkLst>
      </pc:sldChg>
      <pc:sldChg chg="add del">
        <pc:chgData name="Sungpil Hyun" userId="9ba79c38cde81e0e" providerId="LiveId" clId="{B80DA4D5-D20A-40B2-88CD-F286E3E438BB}" dt="2025-09-09T13:07:52.253" v="15026" actId="47"/>
        <pc:sldMkLst>
          <pc:docMk/>
          <pc:sldMk cId="2392329138" sldId="967"/>
        </pc:sldMkLst>
      </pc:sldChg>
      <pc:sldChg chg="addSp delSp modSp add mod">
        <pc:chgData name="Sungpil Hyun" userId="9ba79c38cde81e0e" providerId="LiveId" clId="{B80DA4D5-D20A-40B2-88CD-F286E3E438BB}" dt="2025-09-09T13:06:35.547" v="14890" actId="6549"/>
        <pc:sldMkLst>
          <pc:docMk/>
          <pc:sldMk cId="850599986" sldId="968"/>
        </pc:sldMkLst>
      </pc:sldChg>
      <pc:sldChg chg="addSp delSp modSp add mod">
        <pc:chgData name="Sungpil Hyun" userId="9ba79c38cde81e0e" providerId="LiveId" clId="{B80DA4D5-D20A-40B2-88CD-F286E3E438BB}" dt="2025-09-10T01:34:29.518" v="15887" actId="1035"/>
        <pc:sldMkLst>
          <pc:docMk/>
          <pc:sldMk cId="957976725" sldId="969"/>
        </pc:sldMkLst>
      </pc:sldChg>
      <pc:sldChg chg="addSp delSp modSp add mod">
        <pc:chgData name="Sungpil Hyun" userId="9ba79c38cde81e0e" providerId="LiveId" clId="{B80DA4D5-D20A-40B2-88CD-F286E3E438BB}" dt="2025-09-10T01:25:33.293" v="15493" actId="14100"/>
        <pc:sldMkLst>
          <pc:docMk/>
          <pc:sldMk cId="1533674173" sldId="970"/>
        </pc:sldMkLst>
      </pc:sldChg>
      <pc:sldChg chg="add del">
        <pc:chgData name="Sungpil Hyun" userId="9ba79c38cde81e0e" providerId="LiveId" clId="{B80DA4D5-D20A-40B2-88CD-F286E3E438BB}" dt="2025-09-10T01:29:33.874" v="15622" actId="47"/>
        <pc:sldMkLst>
          <pc:docMk/>
          <pc:sldMk cId="1139123637" sldId="971"/>
        </pc:sldMkLst>
      </pc:sldChg>
      <pc:sldChg chg="modSp add mod ord">
        <pc:chgData name="Sungpil Hyun" userId="9ba79c38cde81e0e" providerId="LiveId" clId="{B80DA4D5-D20A-40B2-88CD-F286E3E438BB}" dt="2025-09-10T01:35:56.793" v="15931" actId="20577"/>
        <pc:sldMkLst>
          <pc:docMk/>
          <pc:sldMk cId="4274347686" sldId="971"/>
        </pc:sldMkLst>
      </pc:sldChg>
      <pc:sldChg chg="modSp add mod">
        <pc:chgData name="Sungpil Hyun" userId="9ba79c38cde81e0e" providerId="LiveId" clId="{B80DA4D5-D20A-40B2-88CD-F286E3E438BB}" dt="2025-09-10T01:36:20.453" v="15955" actId="20577"/>
        <pc:sldMkLst>
          <pc:docMk/>
          <pc:sldMk cId="1782088797" sldId="972"/>
        </pc:sldMkLst>
      </pc:sldChg>
      <pc:sldChg chg="addSp delSp modSp add mod">
        <pc:chgData name="Sungpil Hyun" userId="9ba79c38cde81e0e" providerId="LiveId" clId="{B80DA4D5-D20A-40B2-88CD-F286E3E438BB}" dt="2025-09-10T02:14:34.874" v="16251" actId="20577"/>
        <pc:sldMkLst>
          <pc:docMk/>
          <pc:sldMk cId="1732048437" sldId="973"/>
        </pc:sldMkLst>
      </pc:sldChg>
    </pc:docChg>
  </pc:docChgLst>
  <pc:docChgLst>
    <pc:chgData name="Sungpil Hyun" userId="9ba79c38cde81e0e" providerId="LiveId" clId="{807B5921-DC5F-43A0-BF0F-7F9CC1EBD434}"/>
    <pc:docChg chg="addSld modSld sldOrd">
      <pc:chgData name="Sungpil Hyun" userId="9ba79c38cde81e0e" providerId="LiveId" clId="{807B5921-DC5F-43A0-BF0F-7F9CC1EBD434}" dt="2025-09-05T08:36:54.435" v="62"/>
      <pc:docMkLst>
        <pc:docMk/>
      </pc:docMkLst>
      <pc:sldChg chg="addSp modSp">
        <pc:chgData name="Sungpil Hyun" userId="9ba79c38cde81e0e" providerId="LiveId" clId="{807B5921-DC5F-43A0-BF0F-7F9CC1EBD434}" dt="2025-09-05T08:22:57.417" v="57"/>
        <pc:sldMkLst>
          <pc:docMk/>
          <pc:sldMk cId="3733693261" sldId="559"/>
        </pc:sldMkLst>
      </pc:sldChg>
      <pc:sldChg chg="ord">
        <pc:chgData name="Sungpil Hyun" userId="9ba79c38cde81e0e" providerId="LiveId" clId="{807B5921-DC5F-43A0-BF0F-7F9CC1EBD434}" dt="2025-09-05T07:39:22.057" v="16"/>
        <pc:sldMkLst>
          <pc:docMk/>
          <pc:sldMk cId="3093675829" sldId="573"/>
        </pc:sldMkLst>
      </pc:sldChg>
      <pc:sldChg chg="addSp modSp">
        <pc:chgData name="Sungpil Hyun" userId="9ba79c38cde81e0e" providerId="LiveId" clId="{807B5921-DC5F-43A0-BF0F-7F9CC1EBD434}" dt="2025-09-05T07:19:00.714" v="0"/>
        <pc:sldMkLst>
          <pc:docMk/>
          <pc:sldMk cId="285078660" sldId="601"/>
        </pc:sldMkLst>
      </pc:sldChg>
      <pc:sldChg chg="modSp">
        <pc:chgData name="Sungpil Hyun" userId="9ba79c38cde81e0e" providerId="LiveId" clId="{807B5921-DC5F-43A0-BF0F-7F9CC1EBD434}" dt="2025-09-05T08:36:54.435" v="62"/>
        <pc:sldMkLst>
          <pc:docMk/>
          <pc:sldMk cId="747628059" sldId="771"/>
        </pc:sldMkLst>
      </pc:sldChg>
      <pc:sldChg chg="addSp modSp">
        <pc:chgData name="Sungpil Hyun" userId="9ba79c38cde81e0e" providerId="LiveId" clId="{807B5921-DC5F-43A0-BF0F-7F9CC1EBD434}" dt="2025-09-05T08:13:59.115" v="45"/>
        <pc:sldMkLst>
          <pc:docMk/>
          <pc:sldMk cId="995392080" sldId="773"/>
        </pc:sldMkLst>
      </pc:sldChg>
      <pc:sldChg chg="addSp modSp ord">
        <pc:chgData name="Sungpil Hyun" userId="9ba79c38cde81e0e" providerId="LiveId" clId="{807B5921-DC5F-43A0-BF0F-7F9CC1EBD434}" dt="2025-09-05T08:07:56.211" v="43"/>
        <pc:sldMkLst>
          <pc:docMk/>
          <pc:sldMk cId="1051895629" sldId="935"/>
        </pc:sldMkLst>
      </pc:sldChg>
      <pc:sldChg chg="addSp delSp modSp add">
        <pc:chgData name="Sungpil Hyun" userId="9ba79c38cde81e0e" providerId="LiveId" clId="{807B5921-DC5F-43A0-BF0F-7F9CC1EBD434}" dt="2025-09-05T08:25:17.936" v="61"/>
        <pc:sldMkLst>
          <pc:docMk/>
          <pc:sldMk cId="2513693055" sldId="936"/>
        </pc:sldMkLst>
      </pc:sldChg>
    </pc:docChg>
  </pc:docChgLst>
  <pc:docChgLst>
    <pc:chgData name="오피스01 이액티브" userId="6f135a0957fbfce5" providerId="LiveId" clId="{6175D735-B218-4437-BC5B-4EDC3F0DA555}"/>
    <pc:docChg chg="modSld">
      <pc:chgData name="오피스01 이액티브" userId="6f135a0957fbfce5" providerId="LiveId" clId="{6175D735-B218-4437-BC5B-4EDC3F0DA555}" dt="2025-09-18T07:05:06.910" v="21"/>
      <pc:docMkLst>
        <pc:docMk/>
      </pc:docMkLst>
      <pc:sldChg chg="modSp mod">
        <pc:chgData name="오피스01 이액티브" userId="6f135a0957fbfce5" providerId="LiveId" clId="{6175D735-B218-4437-BC5B-4EDC3F0DA555}" dt="2025-09-18T06:40:08.687" v="17" actId="1036"/>
        <pc:sldMkLst>
          <pc:docMk/>
          <pc:sldMk cId="3028538071" sldId="689"/>
        </pc:sldMkLst>
        <pc:spChg chg="mod">
          <ac:chgData name="오피스01 이액티브" userId="6f135a0957fbfce5" providerId="LiveId" clId="{6175D735-B218-4437-BC5B-4EDC3F0DA555}" dt="2025-09-18T06:40:08.687" v="17" actId="1036"/>
          <ac:spMkLst>
            <pc:docMk/>
            <pc:sldMk cId="3028538071" sldId="689"/>
            <ac:spMk id="2" creationId="{00000000-0000-0000-0000-000000000000}"/>
          </ac:spMkLst>
        </pc:spChg>
      </pc:sldChg>
      <pc:sldChg chg="modSp mod">
        <pc:chgData name="오피스01 이액티브" userId="6f135a0957fbfce5" providerId="LiveId" clId="{6175D735-B218-4437-BC5B-4EDC3F0DA555}" dt="2025-09-18T07:05:06.910" v="21"/>
        <pc:sldMkLst>
          <pc:docMk/>
          <pc:sldMk cId="3568143028" sldId="803"/>
        </pc:sldMkLst>
      </pc:sldChg>
    </pc:docChg>
  </pc:docChgLst>
  <pc:docChgLst>
    <pc:chgData name="린재 유" userId="0f2b4b7edc4445d4" providerId="LiveId" clId="{6D3CC987-839D-4A04-A9C4-A1CB787D0CFF}"/>
    <pc:docChg chg="undo custSel addSld delSld modSld sldOrd modMainMaster addSection delSection modSection">
      <pc:chgData name="린재 유" userId="0f2b4b7edc4445d4" providerId="LiveId" clId="{6D3CC987-839D-4A04-A9C4-A1CB787D0CFF}" dt="2025-08-28T12:14:18.890" v="1087" actId="47"/>
      <pc:docMkLst>
        <pc:docMk/>
      </pc:docMkLst>
      <pc:sldChg chg="modSp">
        <pc:chgData name="린재 유" userId="0f2b4b7edc4445d4" providerId="LiveId" clId="{6D3CC987-839D-4A04-A9C4-A1CB787D0CFF}" dt="2025-08-27T08:49:58.134" v="39"/>
        <pc:sldMkLst>
          <pc:docMk/>
          <pc:sldMk cId="153958610" sldId="297"/>
        </pc:sldMkLst>
      </pc:sldChg>
      <pc:sldChg chg="addSp delSp modSp mod modClrScheme chgLayout">
        <pc:chgData name="린재 유" userId="0f2b4b7edc4445d4" providerId="LiveId" clId="{6D3CC987-839D-4A04-A9C4-A1CB787D0CFF}" dt="2025-08-27T08:56:26.808" v="115" actId="1035"/>
        <pc:sldMkLst>
          <pc:docMk/>
          <pc:sldMk cId="1794516845" sldId="298"/>
        </pc:sldMkLst>
      </pc:sldChg>
      <pc:sldChg chg="addSp delSp modSp mod modClrScheme chgLayout">
        <pc:chgData name="린재 유" userId="0f2b4b7edc4445d4" providerId="LiveId" clId="{6D3CC987-839D-4A04-A9C4-A1CB787D0CFF}" dt="2025-08-27T09:02:11.308" v="269" actId="1076"/>
        <pc:sldMkLst>
          <pc:docMk/>
          <pc:sldMk cId="3781755045" sldId="458"/>
        </pc:sldMkLst>
      </pc:sldChg>
      <pc:sldChg chg="addSp delSp modSp mod modClrScheme chgLayout">
        <pc:chgData name="린재 유" userId="0f2b4b7edc4445d4" providerId="LiveId" clId="{6D3CC987-839D-4A04-A9C4-A1CB787D0CFF}" dt="2025-08-28T06:08:57.655" v="555" actId="1076"/>
        <pc:sldMkLst>
          <pc:docMk/>
          <pc:sldMk cId="1682876413" sldId="466"/>
        </pc:sldMkLst>
      </pc:sldChg>
      <pc:sldChg chg="modSp del">
        <pc:chgData name="린재 유" userId="0f2b4b7edc4445d4" providerId="LiveId" clId="{6D3CC987-839D-4A04-A9C4-A1CB787D0CFF}" dt="2025-08-27T08:56:42.437" v="121" actId="47"/>
        <pc:sldMkLst>
          <pc:docMk/>
          <pc:sldMk cId="2306111946" sldId="499"/>
        </pc:sldMkLst>
      </pc:sldChg>
      <pc:sldChg chg="del">
        <pc:chgData name="린재 유" userId="0f2b4b7edc4445d4" providerId="LiveId" clId="{6D3CC987-839D-4A04-A9C4-A1CB787D0CFF}" dt="2025-08-27T08:56:43.086" v="122" actId="47"/>
        <pc:sldMkLst>
          <pc:docMk/>
          <pc:sldMk cId="1397192288" sldId="500"/>
        </pc:sldMkLst>
      </pc:sldChg>
      <pc:sldChg chg="del">
        <pc:chgData name="린재 유" userId="0f2b4b7edc4445d4" providerId="LiveId" clId="{6D3CC987-839D-4A04-A9C4-A1CB787D0CFF}" dt="2025-08-27T08:59:08.451" v="192" actId="47"/>
        <pc:sldMkLst>
          <pc:docMk/>
          <pc:sldMk cId="2559026175" sldId="501"/>
        </pc:sldMkLst>
      </pc:sldChg>
      <pc:sldChg chg="addSp delSp modSp mod modClrScheme chgLayout">
        <pc:chgData name="린재 유" userId="0f2b4b7edc4445d4" providerId="LiveId" clId="{6D3CC987-839D-4A04-A9C4-A1CB787D0CFF}" dt="2025-08-27T08:58:56.712" v="190" actId="1036"/>
        <pc:sldMkLst>
          <pc:docMk/>
          <pc:sldMk cId="1794490773" sldId="502"/>
        </pc:sldMkLst>
      </pc:sldChg>
      <pc:sldChg chg="del">
        <pc:chgData name="린재 유" userId="0f2b4b7edc4445d4" providerId="LiveId" clId="{6D3CC987-839D-4A04-A9C4-A1CB787D0CFF}" dt="2025-08-27T08:59:01.728" v="191" actId="47"/>
        <pc:sldMkLst>
          <pc:docMk/>
          <pc:sldMk cId="3490463609" sldId="503"/>
        </pc:sldMkLst>
      </pc:sldChg>
      <pc:sldChg chg="modSp mod ord">
        <pc:chgData name="린재 유" userId="0f2b4b7edc4445d4" providerId="LiveId" clId="{6D3CC987-839D-4A04-A9C4-A1CB787D0CFF}" dt="2025-08-28T06:10:21.988" v="604" actId="20578"/>
        <pc:sldMkLst>
          <pc:docMk/>
          <pc:sldMk cId="1640737673" sldId="505"/>
        </pc:sldMkLst>
      </pc:sldChg>
      <pc:sldChg chg="del">
        <pc:chgData name="린재 유" userId="0f2b4b7edc4445d4" providerId="LiveId" clId="{6D3CC987-839D-4A04-A9C4-A1CB787D0CFF}" dt="2025-08-28T06:11:46.210" v="616" actId="47"/>
        <pc:sldMkLst>
          <pc:docMk/>
          <pc:sldMk cId="3742263959" sldId="506"/>
        </pc:sldMkLst>
      </pc:sldChg>
      <pc:sldChg chg="del">
        <pc:chgData name="린재 유" userId="0f2b4b7edc4445d4" providerId="LiveId" clId="{6D3CC987-839D-4A04-A9C4-A1CB787D0CFF}" dt="2025-08-27T08:56:43.985" v="123" actId="47"/>
        <pc:sldMkLst>
          <pc:docMk/>
          <pc:sldMk cId="3622754829" sldId="508"/>
        </pc:sldMkLst>
      </pc:sldChg>
      <pc:sldChg chg="del">
        <pc:chgData name="린재 유" userId="0f2b4b7edc4445d4" providerId="LiveId" clId="{6D3CC987-839D-4A04-A9C4-A1CB787D0CFF}" dt="2025-08-27T08:56:44.692" v="124" actId="47"/>
        <pc:sldMkLst>
          <pc:docMk/>
          <pc:sldMk cId="3886468005" sldId="510"/>
        </pc:sldMkLst>
      </pc:sldChg>
      <pc:sldChg chg="del">
        <pc:chgData name="린재 유" userId="0f2b4b7edc4445d4" providerId="LiveId" clId="{6D3CC987-839D-4A04-A9C4-A1CB787D0CFF}" dt="2025-08-27T08:56:45.131" v="125" actId="47"/>
        <pc:sldMkLst>
          <pc:docMk/>
          <pc:sldMk cId="1009267646" sldId="511"/>
        </pc:sldMkLst>
      </pc:sldChg>
      <pc:sldChg chg="del">
        <pc:chgData name="린재 유" userId="0f2b4b7edc4445d4" providerId="LiveId" clId="{6D3CC987-839D-4A04-A9C4-A1CB787D0CFF}" dt="2025-08-27T08:56:45.929" v="127" actId="47"/>
        <pc:sldMkLst>
          <pc:docMk/>
          <pc:sldMk cId="1395120065" sldId="512"/>
        </pc:sldMkLst>
      </pc:sldChg>
      <pc:sldChg chg="del">
        <pc:chgData name="린재 유" userId="0f2b4b7edc4445d4" providerId="LiveId" clId="{6D3CC987-839D-4A04-A9C4-A1CB787D0CFF}" dt="2025-08-27T08:56:45.544" v="126" actId="47"/>
        <pc:sldMkLst>
          <pc:docMk/>
          <pc:sldMk cId="3256930192" sldId="513"/>
        </pc:sldMkLst>
      </pc:sldChg>
      <pc:sldChg chg="del">
        <pc:chgData name="린재 유" userId="0f2b4b7edc4445d4" providerId="LiveId" clId="{6D3CC987-839D-4A04-A9C4-A1CB787D0CFF}" dt="2025-08-27T08:56:46.243" v="128" actId="47"/>
        <pc:sldMkLst>
          <pc:docMk/>
          <pc:sldMk cId="467456884" sldId="514"/>
        </pc:sldMkLst>
      </pc:sldChg>
      <pc:sldChg chg="del">
        <pc:chgData name="린재 유" userId="0f2b4b7edc4445d4" providerId="LiveId" clId="{6D3CC987-839D-4A04-A9C4-A1CB787D0CFF}" dt="2025-08-27T08:56:47.564" v="132" actId="47"/>
        <pc:sldMkLst>
          <pc:docMk/>
          <pc:sldMk cId="1320893740" sldId="515"/>
        </pc:sldMkLst>
      </pc:sldChg>
      <pc:sldChg chg="modSp del">
        <pc:chgData name="린재 유" userId="0f2b4b7edc4445d4" providerId="LiveId" clId="{6D3CC987-839D-4A04-A9C4-A1CB787D0CFF}" dt="2025-08-27T09:02:23.612" v="272" actId="47"/>
        <pc:sldMkLst>
          <pc:docMk/>
          <pc:sldMk cId="1046749201" sldId="516"/>
        </pc:sldMkLst>
      </pc:sldChg>
      <pc:sldChg chg="addSp delSp modSp mod modClrScheme chgLayout">
        <pc:chgData name="린재 유" userId="0f2b4b7edc4445d4" providerId="LiveId" clId="{6D3CC987-839D-4A04-A9C4-A1CB787D0CFF}" dt="2025-08-27T09:00:19.993" v="223" actId="20577"/>
        <pc:sldMkLst>
          <pc:docMk/>
          <pc:sldMk cId="1354329239" sldId="517"/>
        </pc:sldMkLst>
      </pc:sldChg>
      <pc:sldChg chg="del">
        <pc:chgData name="린재 유" userId="0f2b4b7edc4445d4" providerId="LiveId" clId="{6D3CC987-839D-4A04-A9C4-A1CB787D0CFF}" dt="2025-08-27T09:02:16.251" v="270" actId="47"/>
        <pc:sldMkLst>
          <pc:docMk/>
          <pc:sldMk cId="1089220573" sldId="518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3651548688" sldId="53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478490431" sldId="535"/>
        </pc:sldMkLst>
      </pc:sldChg>
      <pc:sldChg chg="del">
        <pc:chgData name="린재 유" userId="0f2b4b7edc4445d4" providerId="LiveId" clId="{6D3CC987-839D-4A04-A9C4-A1CB787D0CFF}" dt="2025-08-28T06:11:48.093" v="617" actId="47"/>
        <pc:sldMkLst>
          <pc:docMk/>
          <pc:sldMk cId="2953224689" sldId="536"/>
        </pc:sldMkLst>
      </pc:sldChg>
      <pc:sldChg chg="modSp mod">
        <pc:chgData name="린재 유" userId="0f2b4b7edc4445d4" providerId="LiveId" clId="{6D3CC987-839D-4A04-A9C4-A1CB787D0CFF}" dt="2025-08-28T06:19:55.090" v="676" actId="20577"/>
        <pc:sldMkLst>
          <pc:docMk/>
          <pc:sldMk cId="4063202183" sldId="537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1168587706" sldId="538"/>
        </pc:sldMkLst>
      </pc:sldChg>
      <pc:sldChg chg="modSp mod">
        <pc:chgData name="린재 유" userId="0f2b4b7edc4445d4" providerId="LiveId" clId="{6D3CC987-839D-4A04-A9C4-A1CB787D0CFF}" dt="2025-08-28T06:12:27.071" v="640" actId="20577"/>
        <pc:sldMkLst>
          <pc:docMk/>
          <pc:sldMk cId="1561940561" sldId="539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3371083172" sldId="541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16533727" sldId="542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521705362" sldId="54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883990415" sldId="544"/>
        </pc:sldMkLst>
      </pc:sldChg>
      <pc:sldChg chg="modSp mod">
        <pc:chgData name="린재 유" userId="0f2b4b7edc4445d4" providerId="LiveId" clId="{6D3CC987-839D-4A04-A9C4-A1CB787D0CFF}" dt="2025-08-28T06:19:59.814" v="680" actId="20577"/>
        <pc:sldMkLst>
          <pc:docMk/>
          <pc:sldMk cId="1129605891" sldId="545"/>
        </pc:sldMkLst>
      </pc:sldChg>
      <pc:sldChg chg="addSp modSp mod">
        <pc:chgData name="린재 유" userId="0f2b4b7edc4445d4" providerId="LiveId" clId="{6D3CC987-839D-4A04-A9C4-A1CB787D0CFF}" dt="2025-08-28T06:27:44.029" v="725" actId="20577"/>
        <pc:sldMkLst>
          <pc:docMk/>
          <pc:sldMk cId="2853808260" sldId="546"/>
        </pc:sldMkLst>
      </pc:sldChg>
      <pc:sldChg chg="modSp mod">
        <pc:chgData name="린재 유" userId="0f2b4b7edc4445d4" providerId="LiveId" clId="{6D3CC987-839D-4A04-A9C4-A1CB787D0CFF}" dt="2025-08-28T06:33:16.118" v="817" actId="20577"/>
        <pc:sldMkLst>
          <pc:docMk/>
          <pc:sldMk cId="361549592" sldId="547"/>
        </pc:sldMkLst>
      </pc:sldChg>
      <pc:sldChg chg="modSp mod">
        <pc:chgData name="린재 유" userId="0f2b4b7edc4445d4" providerId="LiveId" clId="{6D3CC987-839D-4A04-A9C4-A1CB787D0CFF}" dt="2025-08-28T06:29:22.418" v="766" actId="20577"/>
        <pc:sldMkLst>
          <pc:docMk/>
          <pc:sldMk cId="2659470917" sldId="548"/>
        </pc:sldMkLst>
      </pc:sldChg>
      <pc:sldChg chg="modSp mod">
        <pc:chgData name="린재 유" userId="0f2b4b7edc4445d4" providerId="LiveId" clId="{6D3CC987-839D-4A04-A9C4-A1CB787D0CFF}" dt="2025-08-28T06:30:28.221" v="768" actId="20577"/>
        <pc:sldMkLst>
          <pc:docMk/>
          <pc:sldMk cId="2237343383" sldId="549"/>
        </pc:sldMkLst>
      </pc:sldChg>
      <pc:sldChg chg="modSp mod">
        <pc:chgData name="린재 유" userId="0f2b4b7edc4445d4" providerId="LiveId" clId="{6D3CC987-839D-4A04-A9C4-A1CB787D0CFF}" dt="2025-08-28T06:30:41.211" v="770" actId="20577"/>
        <pc:sldMkLst>
          <pc:docMk/>
          <pc:sldMk cId="1214023433" sldId="550"/>
        </pc:sldMkLst>
      </pc:sldChg>
      <pc:sldChg chg="modSp mod">
        <pc:chgData name="린재 유" userId="0f2b4b7edc4445d4" providerId="LiveId" clId="{6D3CC987-839D-4A04-A9C4-A1CB787D0CFF}" dt="2025-08-28T06:34:26.335" v="875" actId="20577"/>
        <pc:sldMkLst>
          <pc:docMk/>
          <pc:sldMk cId="2655860245" sldId="551"/>
        </pc:sldMkLst>
      </pc:sldChg>
      <pc:sldChg chg="modSp mod">
        <pc:chgData name="린재 유" userId="0f2b4b7edc4445d4" providerId="LiveId" clId="{6D3CC987-839D-4A04-A9C4-A1CB787D0CFF}" dt="2025-08-28T06:36:14.232" v="917" actId="20577"/>
        <pc:sldMkLst>
          <pc:docMk/>
          <pc:sldMk cId="3593909829" sldId="552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3698113850" sldId="553"/>
        </pc:sldMkLst>
      </pc:sldChg>
      <pc:sldChg chg="delSp modSp mod">
        <pc:chgData name="린재 유" userId="0f2b4b7edc4445d4" providerId="LiveId" clId="{6D3CC987-839D-4A04-A9C4-A1CB787D0CFF}" dt="2025-08-28T06:51:26.001" v="983" actId="13926"/>
        <pc:sldMkLst>
          <pc:docMk/>
          <pc:sldMk cId="1641147923" sldId="554"/>
        </pc:sldMkLst>
      </pc:sldChg>
      <pc:sldChg chg="delSp modSp mod">
        <pc:chgData name="린재 유" userId="0f2b4b7edc4445d4" providerId="LiveId" clId="{6D3CC987-839D-4A04-A9C4-A1CB787D0CFF}" dt="2025-08-28T06:52:23.197" v="1010" actId="478"/>
        <pc:sldMkLst>
          <pc:docMk/>
          <pc:sldMk cId="3984114570" sldId="555"/>
        </pc:sldMkLst>
      </pc:sldChg>
      <pc:sldChg chg="modSp mod">
        <pc:chgData name="린재 유" userId="0f2b4b7edc4445d4" providerId="LiveId" clId="{6D3CC987-839D-4A04-A9C4-A1CB787D0CFF}" dt="2025-08-28T06:52:40.440" v="1036"/>
        <pc:sldMkLst>
          <pc:docMk/>
          <pc:sldMk cId="2400309188" sldId="556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2837712942" sldId="558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733693261" sldId="55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463617319" sldId="56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62310823" sldId="561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2965842584" sldId="56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633323403" sldId="564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006755608" sldId="566"/>
        </pc:sldMkLst>
      </pc:sldChg>
      <pc:sldChg chg="delSp modSp mod">
        <pc:chgData name="린재 유" userId="0f2b4b7edc4445d4" providerId="LiveId" clId="{6D3CC987-839D-4A04-A9C4-A1CB787D0CFF}" dt="2025-08-28T06:33:36.119" v="822" actId="478"/>
        <pc:sldMkLst>
          <pc:docMk/>
          <pc:sldMk cId="1533306677" sldId="56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295304568" sldId="568"/>
        </pc:sldMkLst>
      </pc:sldChg>
      <pc:sldChg chg="del">
        <pc:chgData name="린재 유" userId="0f2b4b7edc4445d4" providerId="LiveId" clId="{6D3CC987-839D-4A04-A9C4-A1CB787D0CFF}" dt="2025-08-27T08:56:46.582" v="129" actId="47"/>
        <pc:sldMkLst>
          <pc:docMk/>
          <pc:sldMk cId="368405802" sldId="57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289067216" sldId="571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1442814998" sldId="57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093675829" sldId="573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1120452433" sldId="574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307488856" sldId="57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946765072" sldId="576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681845181" sldId="57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573852669" sldId="578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795235717" sldId="57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234095809" sldId="581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690850216" sldId="58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45239109" sldId="58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40587619" sldId="58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859442262" sldId="586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788412" sldId="58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43173917" sldId="58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255566057" sldId="59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420798853" sldId="591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2336424143" sldId="59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880493433" sldId="59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088845219" sldId="596"/>
        </pc:sldMkLst>
      </pc:sldChg>
      <pc:sldChg chg="del">
        <pc:chgData name="린재 유" userId="0f2b4b7edc4445d4" providerId="LiveId" clId="{6D3CC987-839D-4A04-A9C4-A1CB787D0CFF}" dt="2025-08-27T08:56:46.926" v="130" actId="47"/>
        <pc:sldMkLst>
          <pc:docMk/>
          <pc:sldMk cId="3950550549" sldId="597"/>
        </pc:sldMkLst>
      </pc:sldChg>
      <pc:sldChg chg="del">
        <pc:chgData name="린재 유" userId="0f2b4b7edc4445d4" providerId="LiveId" clId="{6D3CC987-839D-4A04-A9C4-A1CB787D0CFF}" dt="2025-08-27T08:56:47.256" v="131" actId="47"/>
        <pc:sldMkLst>
          <pc:docMk/>
          <pc:sldMk cId="467199817" sldId="598"/>
        </pc:sldMkLst>
      </pc:sldChg>
      <pc:sldChg chg="modSp del">
        <pc:chgData name="린재 유" userId="0f2b4b7edc4445d4" providerId="LiveId" clId="{6D3CC987-839D-4A04-A9C4-A1CB787D0CFF}" dt="2025-08-27T09:03:22.962" v="298" actId="47"/>
        <pc:sldMkLst>
          <pc:docMk/>
          <pc:sldMk cId="1598824457" sldId="599"/>
        </pc:sldMkLst>
      </pc:sldChg>
      <pc:sldChg chg="modSp mod">
        <pc:chgData name="린재 유" userId="0f2b4b7edc4445d4" providerId="LiveId" clId="{6D3CC987-839D-4A04-A9C4-A1CB787D0CFF}" dt="2025-08-27T09:10:14.083" v="510" actId="6549"/>
        <pc:sldMkLst>
          <pc:docMk/>
          <pc:sldMk cId="2495340363" sldId="600"/>
        </pc:sldMkLst>
      </pc:sldChg>
      <pc:sldChg chg="modSp mod">
        <pc:chgData name="린재 유" userId="0f2b4b7edc4445d4" providerId="LiveId" clId="{6D3CC987-839D-4A04-A9C4-A1CB787D0CFF}" dt="2025-08-27T09:10:15.967" v="511" actId="6549"/>
        <pc:sldMkLst>
          <pc:docMk/>
          <pc:sldMk cId="285078660" sldId="601"/>
        </pc:sldMkLst>
      </pc:sldChg>
      <pc:sldChg chg="modSp mod">
        <pc:chgData name="린재 유" userId="0f2b4b7edc4445d4" providerId="LiveId" clId="{6D3CC987-839D-4A04-A9C4-A1CB787D0CFF}" dt="2025-08-27T09:10:11.720" v="509" actId="6549"/>
        <pc:sldMkLst>
          <pc:docMk/>
          <pc:sldMk cId="2748091071" sldId="602"/>
        </pc:sldMkLst>
      </pc:sldChg>
      <pc:sldChg chg="modSp mod">
        <pc:chgData name="린재 유" userId="0f2b4b7edc4445d4" providerId="LiveId" clId="{6D3CC987-839D-4A04-A9C4-A1CB787D0CFF}" dt="2025-08-27T09:10:09.368" v="508" actId="6549"/>
        <pc:sldMkLst>
          <pc:docMk/>
          <pc:sldMk cId="3067676519" sldId="60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661010869" sldId="60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687272054" sldId="61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8096293" sldId="611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905094758" sldId="61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253215735" sldId="61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351594880" sldId="62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231019074" sldId="624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041484768" sldId="62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148496711" sldId="626"/>
        </pc:sldMkLst>
      </pc:sldChg>
      <pc:sldChg chg="modSp mod">
        <pc:chgData name="린재 유" userId="0f2b4b7edc4445d4" providerId="LiveId" clId="{6D3CC987-839D-4A04-A9C4-A1CB787D0CFF}" dt="2025-08-28T06:29:15.061" v="764" actId="20577"/>
        <pc:sldMkLst>
          <pc:docMk/>
          <pc:sldMk cId="1078364760" sldId="62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976386308" sldId="628"/>
        </pc:sldMkLst>
      </pc:sldChg>
      <pc:sldChg chg="del">
        <pc:chgData name="린재 유" userId="0f2b4b7edc4445d4" providerId="LiveId" clId="{6D3CC987-839D-4A04-A9C4-A1CB787D0CFF}" dt="2025-08-27T09:11:13.190" v="513" actId="47"/>
        <pc:sldMkLst>
          <pc:docMk/>
          <pc:sldMk cId="1761782280" sldId="632"/>
        </pc:sldMkLst>
      </pc:sldChg>
      <pc:sldChg chg="del">
        <pc:chgData name="린재 유" userId="0f2b4b7edc4445d4" providerId="LiveId" clId="{6D3CC987-839D-4A04-A9C4-A1CB787D0CFF}" dt="2025-08-28T06:37:07.629" v="940" actId="47"/>
        <pc:sldMkLst>
          <pc:docMk/>
          <pc:sldMk cId="1121434664" sldId="633"/>
        </pc:sldMkLst>
      </pc:sldChg>
      <pc:sldChg chg="del">
        <pc:chgData name="린재 유" userId="0f2b4b7edc4445d4" providerId="LiveId" clId="{6D3CC987-839D-4A04-A9C4-A1CB787D0CFF}" dt="2025-08-28T06:37:08.688" v="941" actId="47"/>
        <pc:sldMkLst>
          <pc:docMk/>
          <pc:sldMk cId="2793095388" sldId="634"/>
        </pc:sldMkLst>
      </pc:sldChg>
      <pc:sldChg chg="del">
        <pc:chgData name="린재 유" userId="0f2b4b7edc4445d4" providerId="LiveId" clId="{6D3CC987-839D-4A04-A9C4-A1CB787D0CFF}" dt="2025-08-28T06:37:09.195" v="942" actId="47"/>
        <pc:sldMkLst>
          <pc:docMk/>
          <pc:sldMk cId="3489308389" sldId="635"/>
        </pc:sldMkLst>
      </pc:sldChg>
      <pc:sldChg chg="del">
        <pc:chgData name="린재 유" userId="0f2b4b7edc4445d4" providerId="LiveId" clId="{6D3CC987-839D-4A04-A9C4-A1CB787D0CFF}" dt="2025-08-28T06:37:10.480" v="944" actId="47"/>
        <pc:sldMkLst>
          <pc:docMk/>
          <pc:sldMk cId="182895062" sldId="636"/>
        </pc:sldMkLst>
      </pc:sldChg>
      <pc:sldChg chg="del">
        <pc:chgData name="린재 유" userId="0f2b4b7edc4445d4" providerId="LiveId" clId="{6D3CC987-839D-4A04-A9C4-A1CB787D0CFF}" dt="2025-08-28T06:37:11.024" v="945" actId="47"/>
        <pc:sldMkLst>
          <pc:docMk/>
          <pc:sldMk cId="2042364597" sldId="637"/>
        </pc:sldMkLst>
      </pc:sldChg>
      <pc:sldChg chg="del">
        <pc:chgData name="린재 유" userId="0f2b4b7edc4445d4" providerId="LiveId" clId="{6D3CC987-839D-4A04-A9C4-A1CB787D0CFF}" dt="2025-08-28T06:37:11.493" v="946" actId="47"/>
        <pc:sldMkLst>
          <pc:docMk/>
          <pc:sldMk cId="2190840863" sldId="638"/>
        </pc:sldMkLst>
      </pc:sldChg>
      <pc:sldChg chg="del">
        <pc:chgData name="린재 유" userId="0f2b4b7edc4445d4" providerId="LiveId" clId="{6D3CC987-839D-4A04-A9C4-A1CB787D0CFF}" dt="2025-08-28T06:37:12.019" v="947" actId="47"/>
        <pc:sldMkLst>
          <pc:docMk/>
          <pc:sldMk cId="1084609454" sldId="639"/>
        </pc:sldMkLst>
      </pc:sldChg>
      <pc:sldChg chg="del">
        <pc:chgData name="린재 유" userId="0f2b4b7edc4445d4" providerId="LiveId" clId="{6D3CC987-839D-4A04-A9C4-A1CB787D0CFF}" dt="2025-08-28T06:52:55.534" v="1037" actId="47"/>
        <pc:sldMkLst>
          <pc:docMk/>
          <pc:sldMk cId="2491392579" sldId="640"/>
        </pc:sldMkLst>
      </pc:sldChg>
      <pc:sldChg chg="del">
        <pc:chgData name="린재 유" userId="0f2b4b7edc4445d4" providerId="LiveId" clId="{6D3CC987-839D-4A04-A9C4-A1CB787D0CFF}" dt="2025-08-28T06:52:56.705" v="1038" actId="47"/>
        <pc:sldMkLst>
          <pc:docMk/>
          <pc:sldMk cId="96350113" sldId="641"/>
        </pc:sldMkLst>
      </pc:sldChg>
      <pc:sldChg chg="modSp del">
        <pc:chgData name="린재 유" userId="0f2b4b7edc4445d4" providerId="LiveId" clId="{6D3CC987-839D-4A04-A9C4-A1CB787D0CFF}" dt="2025-08-28T12:12:53.614" v="1053" actId="47"/>
        <pc:sldMkLst>
          <pc:docMk/>
          <pc:sldMk cId="2278694619" sldId="642"/>
        </pc:sldMkLst>
      </pc:sldChg>
      <pc:sldChg chg="modSp del">
        <pc:chgData name="린재 유" userId="0f2b4b7edc4445d4" providerId="LiveId" clId="{6D3CC987-839D-4A04-A9C4-A1CB787D0CFF}" dt="2025-08-28T12:12:54.629" v="1054" actId="47"/>
        <pc:sldMkLst>
          <pc:docMk/>
          <pc:sldMk cId="1334334343" sldId="643"/>
        </pc:sldMkLst>
      </pc:sldChg>
      <pc:sldChg chg="modSp del">
        <pc:chgData name="린재 유" userId="0f2b4b7edc4445d4" providerId="LiveId" clId="{6D3CC987-839D-4A04-A9C4-A1CB787D0CFF}" dt="2025-08-28T12:12:56.158" v="1055" actId="47"/>
        <pc:sldMkLst>
          <pc:docMk/>
          <pc:sldMk cId="1336746318" sldId="644"/>
        </pc:sldMkLst>
      </pc:sldChg>
      <pc:sldChg chg="modSp del">
        <pc:chgData name="린재 유" userId="0f2b4b7edc4445d4" providerId="LiveId" clId="{6D3CC987-839D-4A04-A9C4-A1CB787D0CFF}" dt="2025-08-28T12:12:58.565" v="1056" actId="47"/>
        <pc:sldMkLst>
          <pc:docMk/>
          <pc:sldMk cId="2409889588" sldId="645"/>
        </pc:sldMkLst>
      </pc:sldChg>
      <pc:sldChg chg="modSp del">
        <pc:chgData name="린재 유" userId="0f2b4b7edc4445d4" providerId="LiveId" clId="{6D3CC987-839D-4A04-A9C4-A1CB787D0CFF}" dt="2025-08-28T12:12:59.619" v="1058" actId="47"/>
        <pc:sldMkLst>
          <pc:docMk/>
          <pc:sldMk cId="2657220122" sldId="646"/>
        </pc:sldMkLst>
      </pc:sldChg>
      <pc:sldChg chg="modSp del">
        <pc:chgData name="린재 유" userId="0f2b4b7edc4445d4" providerId="LiveId" clId="{6D3CC987-839D-4A04-A9C4-A1CB787D0CFF}" dt="2025-08-28T12:13:22.326" v="1059" actId="47"/>
        <pc:sldMkLst>
          <pc:docMk/>
          <pc:sldMk cId="3727893232" sldId="647"/>
        </pc:sldMkLst>
      </pc:sldChg>
      <pc:sldChg chg="modSp del">
        <pc:chgData name="린재 유" userId="0f2b4b7edc4445d4" providerId="LiveId" clId="{6D3CC987-839D-4A04-A9C4-A1CB787D0CFF}" dt="2025-08-28T12:13:23.110" v="1060" actId="47"/>
        <pc:sldMkLst>
          <pc:docMk/>
          <pc:sldMk cId="1012605760" sldId="648"/>
        </pc:sldMkLst>
      </pc:sldChg>
      <pc:sldChg chg="modSp del">
        <pc:chgData name="린재 유" userId="0f2b4b7edc4445d4" providerId="LiveId" clId="{6D3CC987-839D-4A04-A9C4-A1CB787D0CFF}" dt="2025-08-28T12:13:23.752" v="1061" actId="47"/>
        <pc:sldMkLst>
          <pc:docMk/>
          <pc:sldMk cId="1579609733" sldId="649"/>
        </pc:sldMkLst>
      </pc:sldChg>
      <pc:sldChg chg="modSp del">
        <pc:chgData name="린재 유" userId="0f2b4b7edc4445d4" providerId="LiveId" clId="{6D3CC987-839D-4A04-A9C4-A1CB787D0CFF}" dt="2025-08-28T12:13:24.517" v="1062" actId="47"/>
        <pc:sldMkLst>
          <pc:docMk/>
          <pc:sldMk cId="3248403694" sldId="650"/>
        </pc:sldMkLst>
      </pc:sldChg>
      <pc:sldChg chg="modSp del">
        <pc:chgData name="린재 유" userId="0f2b4b7edc4445d4" providerId="LiveId" clId="{6D3CC987-839D-4A04-A9C4-A1CB787D0CFF}" dt="2025-08-28T12:13:25.987" v="1064" actId="47"/>
        <pc:sldMkLst>
          <pc:docMk/>
          <pc:sldMk cId="2370324186" sldId="651"/>
        </pc:sldMkLst>
      </pc:sldChg>
      <pc:sldChg chg="modSp del">
        <pc:chgData name="린재 유" userId="0f2b4b7edc4445d4" providerId="LiveId" clId="{6D3CC987-839D-4A04-A9C4-A1CB787D0CFF}" dt="2025-08-28T12:13:25.366" v="1063" actId="47"/>
        <pc:sldMkLst>
          <pc:docMk/>
          <pc:sldMk cId="4103189193" sldId="652"/>
        </pc:sldMkLst>
      </pc:sldChg>
      <pc:sldChg chg="modSp del">
        <pc:chgData name="린재 유" userId="0f2b4b7edc4445d4" providerId="LiveId" clId="{6D3CC987-839D-4A04-A9C4-A1CB787D0CFF}" dt="2025-08-28T12:13:26.647" v="1065" actId="47"/>
        <pc:sldMkLst>
          <pc:docMk/>
          <pc:sldMk cId="2687904531" sldId="653"/>
        </pc:sldMkLst>
      </pc:sldChg>
      <pc:sldChg chg="modSp del">
        <pc:chgData name="린재 유" userId="0f2b4b7edc4445d4" providerId="LiveId" clId="{6D3CC987-839D-4A04-A9C4-A1CB787D0CFF}" dt="2025-08-28T12:13:27.175" v="1066" actId="47"/>
        <pc:sldMkLst>
          <pc:docMk/>
          <pc:sldMk cId="2253193694" sldId="654"/>
        </pc:sldMkLst>
      </pc:sldChg>
      <pc:sldChg chg="modSp del">
        <pc:chgData name="린재 유" userId="0f2b4b7edc4445d4" providerId="LiveId" clId="{6D3CC987-839D-4A04-A9C4-A1CB787D0CFF}" dt="2025-08-28T12:13:27.901" v="1067" actId="47"/>
        <pc:sldMkLst>
          <pc:docMk/>
          <pc:sldMk cId="827225585" sldId="655"/>
        </pc:sldMkLst>
      </pc:sldChg>
      <pc:sldChg chg="modSp del">
        <pc:chgData name="린재 유" userId="0f2b4b7edc4445d4" providerId="LiveId" clId="{6D3CC987-839D-4A04-A9C4-A1CB787D0CFF}" dt="2025-08-28T12:13:58.745" v="1069" actId="47"/>
        <pc:sldMkLst>
          <pc:docMk/>
          <pc:sldMk cId="3038905444" sldId="656"/>
        </pc:sldMkLst>
      </pc:sldChg>
      <pc:sldChg chg="modSp del">
        <pc:chgData name="린재 유" userId="0f2b4b7edc4445d4" providerId="LiveId" clId="{6D3CC987-839D-4A04-A9C4-A1CB787D0CFF}" dt="2025-08-28T12:13:58.014" v="1068" actId="47"/>
        <pc:sldMkLst>
          <pc:docMk/>
          <pc:sldMk cId="850981307" sldId="657"/>
        </pc:sldMkLst>
      </pc:sldChg>
      <pc:sldChg chg="modSp del">
        <pc:chgData name="린재 유" userId="0f2b4b7edc4445d4" providerId="LiveId" clId="{6D3CC987-839D-4A04-A9C4-A1CB787D0CFF}" dt="2025-08-28T12:14:00.957" v="1071" actId="47"/>
        <pc:sldMkLst>
          <pc:docMk/>
          <pc:sldMk cId="2700331594" sldId="660"/>
        </pc:sldMkLst>
      </pc:sldChg>
      <pc:sldChg chg="modSp del">
        <pc:chgData name="린재 유" userId="0f2b4b7edc4445d4" providerId="LiveId" clId="{6D3CC987-839D-4A04-A9C4-A1CB787D0CFF}" dt="2025-08-28T12:14:02.037" v="1073" actId="47"/>
        <pc:sldMkLst>
          <pc:docMk/>
          <pc:sldMk cId="1834046797" sldId="661"/>
        </pc:sldMkLst>
      </pc:sldChg>
      <pc:sldChg chg="modSp del">
        <pc:chgData name="린재 유" userId="0f2b4b7edc4445d4" providerId="LiveId" clId="{6D3CC987-839D-4A04-A9C4-A1CB787D0CFF}" dt="2025-08-28T12:14:03.131" v="1074" actId="47"/>
        <pc:sldMkLst>
          <pc:docMk/>
          <pc:sldMk cId="2542865795" sldId="662"/>
        </pc:sldMkLst>
      </pc:sldChg>
      <pc:sldChg chg="modSp del">
        <pc:chgData name="린재 유" userId="0f2b4b7edc4445d4" providerId="LiveId" clId="{6D3CC987-839D-4A04-A9C4-A1CB787D0CFF}" dt="2025-08-28T12:14:06.417" v="1079" actId="47"/>
        <pc:sldMkLst>
          <pc:docMk/>
          <pc:sldMk cId="218478250" sldId="670"/>
        </pc:sldMkLst>
      </pc:sldChg>
      <pc:sldChg chg="modSp del">
        <pc:chgData name="린재 유" userId="0f2b4b7edc4445d4" providerId="LiveId" clId="{6D3CC987-839D-4A04-A9C4-A1CB787D0CFF}" dt="2025-08-28T12:14:07.177" v="1080" actId="47"/>
        <pc:sldMkLst>
          <pc:docMk/>
          <pc:sldMk cId="3798521396" sldId="671"/>
        </pc:sldMkLst>
      </pc:sldChg>
      <pc:sldChg chg="modSp del">
        <pc:chgData name="린재 유" userId="0f2b4b7edc4445d4" providerId="LiveId" clId="{6D3CC987-839D-4A04-A9C4-A1CB787D0CFF}" dt="2025-08-28T12:14:08.853" v="1083" actId="47"/>
        <pc:sldMkLst>
          <pc:docMk/>
          <pc:sldMk cId="2348981385" sldId="673"/>
        </pc:sldMkLst>
      </pc:sldChg>
      <pc:sldChg chg="modSp del">
        <pc:chgData name="린재 유" userId="0f2b4b7edc4445d4" providerId="LiveId" clId="{6D3CC987-839D-4A04-A9C4-A1CB787D0CFF}" dt="2025-08-28T12:14:09.801" v="1085" actId="47"/>
        <pc:sldMkLst>
          <pc:docMk/>
          <pc:sldMk cId="4270842803" sldId="675"/>
        </pc:sldMkLst>
      </pc:sldChg>
      <pc:sldChg chg="modSp del">
        <pc:chgData name="린재 유" userId="0f2b4b7edc4445d4" providerId="LiveId" clId="{6D3CC987-839D-4A04-A9C4-A1CB787D0CFF}" dt="2025-08-28T12:14:18.890" v="1087" actId="47"/>
        <pc:sldMkLst>
          <pc:docMk/>
          <pc:sldMk cId="89051033" sldId="676"/>
        </pc:sldMkLst>
      </pc:sldChg>
      <pc:sldChg chg="modSp del">
        <pc:chgData name="린재 유" userId="0f2b4b7edc4445d4" providerId="LiveId" clId="{6D3CC987-839D-4A04-A9C4-A1CB787D0CFF}" dt="2025-08-28T12:14:12.749" v="1086" actId="47"/>
        <pc:sldMkLst>
          <pc:docMk/>
          <pc:sldMk cId="2749584566" sldId="67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469061351" sldId="68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520459468" sldId="688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028538071" sldId="68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083009679" sldId="69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536344283" sldId="691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570652235" sldId="69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188033532" sldId="693"/>
        </pc:sldMkLst>
      </pc:sldChg>
      <pc:sldChg chg="modSp del">
        <pc:chgData name="린재 유" userId="0f2b4b7edc4445d4" providerId="LiveId" clId="{6D3CC987-839D-4A04-A9C4-A1CB787D0CFF}" dt="2025-08-28T12:14:09.362" v="1084" actId="47"/>
        <pc:sldMkLst>
          <pc:docMk/>
          <pc:sldMk cId="341117542" sldId="695"/>
        </pc:sldMkLst>
      </pc:sldChg>
      <pc:sldChg chg="del">
        <pc:chgData name="린재 유" userId="0f2b4b7edc4445d4" providerId="LiveId" clId="{6D3CC987-839D-4A04-A9C4-A1CB787D0CFF}" dt="2025-08-27T09:02:22.325" v="271" actId="47"/>
        <pc:sldMkLst>
          <pc:docMk/>
          <pc:sldMk cId="102907992" sldId="705"/>
        </pc:sldMkLst>
      </pc:sldChg>
      <pc:sldChg chg="modSp mod">
        <pc:chgData name="린재 유" userId="0f2b4b7edc4445d4" providerId="LiveId" clId="{6D3CC987-839D-4A04-A9C4-A1CB787D0CFF}" dt="2025-08-28T06:35:19.215" v="891" actId="20577"/>
        <pc:sldMkLst>
          <pc:docMk/>
          <pc:sldMk cId="2762224457" sldId="706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003075350" sldId="708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095691377" sldId="70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281340645" sldId="713"/>
        </pc:sldMkLst>
      </pc:sldChg>
      <pc:sldChg chg="del">
        <pc:chgData name="린재 유" userId="0f2b4b7edc4445d4" providerId="LiveId" clId="{6D3CC987-839D-4A04-A9C4-A1CB787D0CFF}" dt="2025-08-28T06:37:22.141" v="949" actId="47"/>
        <pc:sldMkLst>
          <pc:docMk/>
          <pc:sldMk cId="2254125571" sldId="733"/>
        </pc:sldMkLst>
      </pc:sldChg>
      <pc:sldChg chg="del">
        <pc:chgData name="린재 유" userId="0f2b4b7edc4445d4" providerId="LiveId" clId="{6D3CC987-839D-4A04-A9C4-A1CB787D0CFF}" dt="2025-08-27T09:09:04.705" v="496" actId="47"/>
        <pc:sldMkLst>
          <pc:docMk/>
          <pc:sldMk cId="2732578117" sldId="756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855859912" sldId="75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460566322" sldId="758"/>
        </pc:sldMkLst>
      </pc:sldChg>
      <pc:sldChg chg="modSp del">
        <pc:chgData name="린재 유" userId="0f2b4b7edc4445d4" providerId="LiveId" clId="{6D3CC987-839D-4A04-A9C4-A1CB787D0CFF}" dt="2025-08-28T12:14:07.858" v="1081" actId="47"/>
        <pc:sldMkLst>
          <pc:docMk/>
          <pc:sldMk cId="1064319098" sldId="761"/>
        </pc:sldMkLst>
      </pc:sldChg>
      <pc:sldChg chg="modSp del">
        <pc:chgData name="린재 유" userId="0f2b4b7edc4445d4" providerId="LiveId" clId="{6D3CC987-839D-4A04-A9C4-A1CB787D0CFF}" dt="2025-08-28T12:14:08.316" v="1082" actId="47"/>
        <pc:sldMkLst>
          <pc:docMk/>
          <pc:sldMk cId="1471281299" sldId="76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217520978" sldId="764"/>
        </pc:sldMkLst>
      </pc:sldChg>
      <pc:sldChg chg="modSp del">
        <pc:chgData name="린재 유" userId="0f2b4b7edc4445d4" providerId="LiveId" clId="{6D3CC987-839D-4A04-A9C4-A1CB787D0CFF}" dt="2025-08-27T08:56:37.291" v="116" actId="47"/>
        <pc:sldMkLst>
          <pc:docMk/>
          <pc:sldMk cId="1297974714" sldId="765"/>
        </pc:sldMkLst>
      </pc:sldChg>
      <pc:sldChg chg="delSp modSp mod">
        <pc:chgData name="린재 유" userId="0f2b4b7edc4445d4" providerId="LiveId" clId="{6D3CC987-839D-4A04-A9C4-A1CB787D0CFF}" dt="2025-08-27T09:10:18.293" v="512" actId="6549"/>
        <pc:sldMkLst>
          <pc:docMk/>
          <pc:sldMk cId="358101008" sldId="768"/>
        </pc:sldMkLst>
      </pc:sldChg>
      <pc:sldChg chg="del">
        <pc:chgData name="린재 유" userId="0f2b4b7edc4445d4" providerId="LiveId" clId="{6D3CC987-839D-4A04-A9C4-A1CB787D0CFF}" dt="2025-08-27T09:08:43.923" v="494" actId="47"/>
        <pc:sldMkLst>
          <pc:docMk/>
          <pc:sldMk cId="187925042" sldId="77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747628059" sldId="771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995392080" sldId="77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291326215" sldId="774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955681988" sldId="77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079169456" sldId="776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784263079" sldId="77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877894330" sldId="778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552466214" sldId="77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920636898" sldId="78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565676768" sldId="781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041267968" sldId="78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937521226" sldId="78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662209166" sldId="784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455053991" sldId="78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759222295" sldId="786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869862289" sldId="78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651309545" sldId="788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574178923" sldId="78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541983197" sldId="79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908128203" sldId="791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158827984" sldId="79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794719941" sldId="79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875708403" sldId="794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724882036" sldId="79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043498956" sldId="796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307079831" sldId="79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731781309" sldId="798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784491357" sldId="801"/>
        </pc:sldMkLst>
      </pc:sldChg>
      <pc:sldChg chg="modSp mod">
        <pc:chgData name="린재 유" userId="0f2b4b7edc4445d4" providerId="LiveId" clId="{6D3CC987-839D-4A04-A9C4-A1CB787D0CFF}" dt="2025-08-28T12:10:10.080" v="1052"/>
        <pc:sldMkLst>
          <pc:docMk/>
          <pc:sldMk cId="3654174110" sldId="80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568143028" sldId="80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112663854" sldId="804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939043774" sldId="80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511723634" sldId="806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064107759" sldId="80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408980505" sldId="808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517148435" sldId="80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749770442" sldId="81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592845204" sldId="811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22965438" sldId="81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533133266" sldId="81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054793847" sldId="814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037583994" sldId="81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425540689" sldId="816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918802436" sldId="81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628513576" sldId="818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316828910" sldId="81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750592760" sldId="820"/>
        </pc:sldMkLst>
      </pc:sldChg>
      <pc:sldChg chg="del">
        <pc:chgData name="린재 유" userId="0f2b4b7edc4445d4" providerId="LiveId" clId="{6D3CC987-839D-4A04-A9C4-A1CB787D0CFF}" dt="2025-08-28T06:37:12.473" v="948" actId="47"/>
        <pc:sldMkLst>
          <pc:docMk/>
          <pc:sldMk cId="781402277" sldId="82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741458760" sldId="824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40551436" sldId="82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122947717" sldId="830"/>
        </pc:sldMkLst>
      </pc:sldChg>
      <pc:sldChg chg="modSp del">
        <pc:chgData name="린재 유" userId="0f2b4b7edc4445d4" providerId="LiveId" clId="{6D3CC987-839D-4A04-A9C4-A1CB787D0CFF}" dt="2025-08-28T12:14:01.461" v="1072" actId="47"/>
        <pc:sldMkLst>
          <pc:docMk/>
          <pc:sldMk cId="2484367340" sldId="838"/>
        </pc:sldMkLst>
      </pc:sldChg>
      <pc:sldChg chg="modSp del">
        <pc:chgData name="린재 유" userId="0f2b4b7edc4445d4" providerId="LiveId" clId="{6D3CC987-839D-4A04-A9C4-A1CB787D0CFF}" dt="2025-08-28T12:14:04.936" v="1077" actId="47"/>
        <pc:sldMkLst>
          <pc:docMk/>
          <pc:sldMk cId="609155311" sldId="845"/>
        </pc:sldMkLst>
      </pc:sldChg>
      <pc:sldChg chg="modSp del">
        <pc:chgData name="린재 유" userId="0f2b4b7edc4445d4" providerId="LiveId" clId="{6D3CC987-839D-4A04-A9C4-A1CB787D0CFF}" dt="2025-08-27T08:56:38.089" v="117" actId="47"/>
        <pc:sldMkLst>
          <pc:docMk/>
          <pc:sldMk cId="2135916522" sldId="85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770565658" sldId="855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049319779" sldId="856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2767808665" sldId="858"/>
        </pc:sldMkLst>
      </pc:sldChg>
      <pc:sldChg chg="modSp">
        <pc:chgData name="린재 유" userId="0f2b4b7edc4445d4" providerId="LiveId" clId="{6D3CC987-839D-4A04-A9C4-A1CB787D0CFF}" dt="2025-08-27T08:50:29.892" v="40"/>
        <pc:sldMkLst>
          <pc:docMk/>
          <pc:sldMk cId="4257638427" sldId="859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3502300759" sldId="860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180059355" sldId="861"/>
        </pc:sldMkLst>
      </pc:sldChg>
      <pc:sldChg chg="modSp del">
        <pc:chgData name="린재 유" userId="0f2b4b7edc4445d4" providerId="LiveId" clId="{6D3CC987-839D-4A04-A9C4-A1CB787D0CFF}" dt="2025-08-28T12:14:05.684" v="1078" actId="47"/>
        <pc:sldMkLst>
          <pc:docMk/>
          <pc:sldMk cId="2962578884" sldId="872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650654831" sldId="873"/>
        </pc:sldMkLst>
      </pc:sldChg>
      <pc:sldChg chg="modSp del">
        <pc:chgData name="린재 유" userId="0f2b4b7edc4445d4" providerId="LiveId" clId="{6D3CC987-839D-4A04-A9C4-A1CB787D0CFF}" dt="2025-08-27T08:56:38.498" v="118" actId="47"/>
        <pc:sldMkLst>
          <pc:docMk/>
          <pc:sldMk cId="3279012011" sldId="875"/>
        </pc:sldMkLst>
      </pc:sldChg>
      <pc:sldChg chg="modSp del">
        <pc:chgData name="린재 유" userId="0f2b4b7edc4445d4" providerId="LiveId" clId="{6D3CC987-839D-4A04-A9C4-A1CB787D0CFF}" dt="2025-08-27T08:56:38.900" v="119" actId="47"/>
        <pc:sldMkLst>
          <pc:docMk/>
          <pc:sldMk cId="3055285695" sldId="876"/>
        </pc:sldMkLst>
      </pc:sldChg>
      <pc:sldChg chg="modSp del">
        <pc:chgData name="린재 유" userId="0f2b4b7edc4445d4" providerId="LiveId" clId="{6D3CC987-839D-4A04-A9C4-A1CB787D0CFF}" dt="2025-08-28T12:14:00.442" v="1070" actId="47"/>
        <pc:sldMkLst>
          <pc:docMk/>
          <pc:sldMk cId="477756834" sldId="883"/>
        </pc:sldMkLst>
      </pc:sldChg>
      <pc:sldChg chg="modSp del">
        <pc:chgData name="린재 유" userId="0f2b4b7edc4445d4" providerId="LiveId" clId="{6D3CC987-839D-4A04-A9C4-A1CB787D0CFF}" dt="2025-08-27T08:56:41.110" v="120" actId="47"/>
        <pc:sldMkLst>
          <pc:docMk/>
          <pc:sldMk cId="3937600151" sldId="884"/>
        </pc:sldMkLst>
      </pc:sldChg>
      <pc:sldChg chg="del">
        <pc:chgData name="린재 유" userId="0f2b4b7edc4445d4" providerId="LiveId" clId="{6D3CC987-839D-4A04-A9C4-A1CB787D0CFF}" dt="2025-08-27T09:09:02.415" v="495" actId="47"/>
        <pc:sldMkLst>
          <pc:docMk/>
          <pc:sldMk cId="3903809005" sldId="885"/>
        </pc:sldMkLst>
      </pc:sldChg>
      <pc:sldChg chg="del">
        <pc:chgData name="린재 유" userId="0f2b4b7edc4445d4" providerId="LiveId" clId="{6D3CC987-839D-4A04-A9C4-A1CB787D0CFF}" dt="2025-08-28T06:11:49.252" v="618" actId="47"/>
        <pc:sldMkLst>
          <pc:docMk/>
          <pc:sldMk cId="664126578" sldId="886"/>
        </pc:sldMkLst>
      </pc:sldChg>
      <pc:sldChg chg="modSp mod">
        <pc:chgData name="린재 유" userId="0f2b4b7edc4445d4" providerId="LiveId" clId="{6D3CC987-839D-4A04-A9C4-A1CB787D0CFF}" dt="2025-08-28T06:31:48.719" v="786" actId="20577"/>
        <pc:sldMkLst>
          <pc:docMk/>
          <pc:sldMk cId="2791216879" sldId="887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4246269801" sldId="890"/>
        </pc:sldMkLst>
      </pc:sldChg>
      <pc:sldChg chg="modSp mod">
        <pc:chgData name="린재 유" userId="0f2b4b7edc4445d4" providerId="LiveId" clId="{6D3CC987-839D-4A04-A9C4-A1CB787D0CFF}" dt="2025-08-28T06:34:02.125" v="867" actId="20577"/>
        <pc:sldMkLst>
          <pc:docMk/>
          <pc:sldMk cId="3030753305" sldId="891"/>
        </pc:sldMkLst>
      </pc:sldChg>
      <pc:sldChg chg="modSp mod">
        <pc:chgData name="린재 유" userId="0f2b4b7edc4445d4" providerId="LiveId" clId="{6D3CC987-839D-4A04-A9C4-A1CB787D0CFF}" dt="2025-08-28T06:36:56.110" v="939" actId="20577"/>
        <pc:sldMkLst>
          <pc:docMk/>
          <pc:sldMk cId="971225225" sldId="892"/>
        </pc:sldMkLst>
      </pc:sldChg>
      <pc:sldChg chg="del">
        <pc:chgData name="린재 유" userId="0f2b4b7edc4445d4" providerId="LiveId" clId="{6D3CC987-839D-4A04-A9C4-A1CB787D0CFF}" dt="2025-08-28T06:37:09.609" v="943" actId="47"/>
        <pc:sldMkLst>
          <pc:docMk/>
          <pc:sldMk cId="1933728439" sldId="897"/>
        </pc:sldMkLst>
      </pc:sldChg>
      <pc:sldChg chg="modSp del">
        <pc:chgData name="린재 유" userId="0f2b4b7edc4445d4" providerId="LiveId" clId="{6D3CC987-839D-4A04-A9C4-A1CB787D0CFF}" dt="2025-08-28T12:12:59.073" v="1057" actId="47"/>
        <pc:sldMkLst>
          <pc:docMk/>
          <pc:sldMk cId="3790489642" sldId="901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551344995" sldId="903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674666879" sldId="904"/>
        </pc:sldMkLst>
      </pc:sldChg>
      <pc:sldChg chg="modSp">
        <pc:chgData name="린재 유" userId="0f2b4b7edc4445d4" providerId="LiveId" clId="{6D3CC987-839D-4A04-A9C4-A1CB787D0CFF}" dt="2025-08-28T12:10:10.080" v="1052"/>
        <pc:sldMkLst>
          <pc:docMk/>
          <pc:sldMk cId="1630695699" sldId="905"/>
        </pc:sldMkLst>
      </pc:sldChg>
      <pc:sldChg chg="modSp del">
        <pc:chgData name="린재 유" userId="0f2b4b7edc4445d4" providerId="LiveId" clId="{6D3CC987-839D-4A04-A9C4-A1CB787D0CFF}" dt="2025-08-28T12:14:03.738" v="1075" actId="47"/>
        <pc:sldMkLst>
          <pc:docMk/>
          <pc:sldMk cId="2140616163" sldId="930"/>
        </pc:sldMkLst>
      </pc:sldChg>
      <pc:sldChg chg="modSp del">
        <pc:chgData name="린재 유" userId="0f2b4b7edc4445d4" providerId="LiveId" clId="{6D3CC987-839D-4A04-A9C4-A1CB787D0CFF}" dt="2025-08-28T12:14:04.409" v="1076" actId="47"/>
        <pc:sldMkLst>
          <pc:docMk/>
          <pc:sldMk cId="1016126368" sldId="931"/>
        </pc:sldMkLst>
      </pc:sldChg>
      <pc:sldChg chg="add">
        <pc:chgData name="린재 유" userId="0f2b4b7edc4445d4" providerId="LiveId" clId="{6D3CC987-839D-4A04-A9C4-A1CB787D0CFF}" dt="2025-08-28T06:09:56.779" v="556" actId="2890"/>
        <pc:sldMkLst>
          <pc:docMk/>
          <pc:sldMk cId="487903689" sldId="932"/>
        </pc:sldMkLst>
      </pc:sldChg>
      <pc:sldChg chg="modSp add mod ord">
        <pc:chgData name="린재 유" userId="0f2b4b7edc4445d4" providerId="LiveId" clId="{6D3CC987-839D-4A04-A9C4-A1CB787D0CFF}" dt="2025-08-28T06:10:41.772" v="615" actId="20577"/>
        <pc:sldMkLst>
          <pc:docMk/>
          <pc:sldMk cId="3402167678" sldId="933"/>
        </pc:sldMkLst>
      </pc:sldChg>
      <pc:sldChg chg="del">
        <pc:chgData name="린재 유" userId="0f2b4b7edc4445d4" providerId="LiveId" clId="{6D3CC987-839D-4A04-A9C4-A1CB787D0CFF}" dt="2025-08-27T09:08:42.042" v="493" actId="47"/>
        <pc:sldMkLst>
          <pc:docMk/>
          <pc:sldMk cId="144970532" sldId="934"/>
        </pc:sldMkLst>
      </pc:sldChg>
      <pc:sldMasterChg chg="addSp delSp modSp mod addSldLayout modSldLayout">
        <pc:chgData name="린재 유" userId="0f2b4b7edc4445d4" providerId="LiveId" clId="{6D3CC987-839D-4A04-A9C4-A1CB787D0CFF}" dt="2025-08-27T08:57:45.966" v="135" actId="1582"/>
        <pc:sldMasterMkLst>
          <pc:docMk/>
          <pc:sldMasterMk cId="2733794209" sldId="2147483660"/>
        </pc:sldMasterMkLst>
        <pc:sldLayoutChg chg="addSp delSp modSp mod">
          <pc:chgData name="린재 유" userId="0f2b4b7edc4445d4" providerId="LiveId" clId="{6D3CC987-839D-4A04-A9C4-A1CB787D0CFF}" dt="2025-08-27T08:56:19.632" v="113" actId="478"/>
          <pc:sldLayoutMkLst>
            <pc:docMk/>
            <pc:sldMasterMk cId="2733794209" sldId="2147483660"/>
            <pc:sldLayoutMk cId="3451589034" sldId="2147483664"/>
          </pc:sldLayoutMkLst>
        </pc:sldLayoutChg>
        <pc:sldLayoutChg chg="addSp delSp modSp mod">
          <pc:chgData name="린재 유" userId="0f2b4b7edc4445d4" providerId="LiveId" clId="{6D3CC987-839D-4A04-A9C4-A1CB787D0CFF}" dt="2025-08-27T08:51:33.444" v="46" actId="1076"/>
          <pc:sldLayoutMkLst>
            <pc:docMk/>
            <pc:sldMasterMk cId="2733794209" sldId="2147483660"/>
            <pc:sldLayoutMk cId="3248615898" sldId="2147483672"/>
          </pc:sldLayoutMkLst>
        </pc:sldLayoutChg>
        <pc:sldLayoutChg chg="addSp modSp add mod modTransition">
          <pc:chgData name="린재 유" userId="0f2b4b7edc4445d4" providerId="LiveId" clId="{6D3CC987-839D-4A04-A9C4-A1CB787D0CFF}" dt="2025-08-27T08:57:45.966" v="135" actId="1582"/>
          <pc:sldLayoutMkLst>
            <pc:docMk/>
            <pc:sldMasterMk cId="2733794209" sldId="2147483660"/>
            <pc:sldLayoutMk cId="2601762479" sldId="2147483685"/>
          </pc:sldLayoutMkLst>
        </pc:sldLayoutChg>
      </pc:sldMasterChg>
    </pc:docChg>
  </pc:docChgLst>
  <pc:docChgLst>
    <pc:chgData name="린재 유" userId="0f2b4b7edc4445d4" providerId="LiveId" clId="{63C74F40-50FB-4B21-A143-89A5A5961A7E}"/>
    <pc:docChg chg="undo custSel addSld delSld modSld sldOrd modMainMaster delSection modSection">
      <pc:chgData name="린재 유" userId="0f2b4b7edc4445d4" providerId="LiveId" clId="{63C74F40-50FB-4B21-A143-89A5A5961A7E}" dt="2025-10-16T01:53:58.631" v="2788" actId="47"/>
      <pc:docMkLst>
        <pc:docMk/>
      </pc:docMkLst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153958610" sldId="297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1794516845" sldId="298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781755045" sldId="458"/>
        </pc:sldMkLst>
      </pc:sldChg>
      <pc:sldChg chg="addSp delSp modSp del mod">
        <pc:chgData name="린재 유" userId="0f2b4b7edc4445d4" providerId="LiveId" clId="{63C74F40-50FB-4B21-A143-89A5A5961A7E}" dt="2025-10-15T06:17:08.109" v="1074" actId="47"/>
        <pc:sldMkLst>
          <pc:docMk/>
          <pc:sldMk cId="1682876413" sldId="466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794490773" sldId="502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640737673" sldId="505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354329239" sldId="517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651548688" sldId="532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478490431" sldId="535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4063202183" sldId="537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168587706" sldId="538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1561940561" sldId="539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371083172" sldId="541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16533727" sldId="542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883990415" sldId="544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129605891" sldId="545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853808260" sldId="546"/>
        </pc:sldMkLst>
      </pc:sldChg>
      <pc:sldChg chg="addSp modSp del mod">
        <pc:chgData name="린재 유" userId="0f2b4b7edc4445d4" providerId="LiveId" clId="{63C74F40-50FB-4B21-A143-89A5A5961A7E}" dt="2025-10-15T06:17:08.109" v="1074" actId="47"/>
        <pc:sldMkLst>
          <pc:docMk/>
          <pc:sldMk cId="361549592" sldId="547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659470917" sldId="548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237343383" sldId="549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214023433" sldId="550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655860245" sldId="551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593909829" sldId="552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698113850" sldId="553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641147923" sldId="554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984114570" sldId="555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400309188" sldId="556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837712942" sldId="558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733693261" sldId="559"/>
        </pc:sldMkLst>
      </pc:sldChg>
      <pc:sldChg chg="addSp delSp modSp mod">
        <pc:chgData name="린재 유" userId="0f2b4b7edc4445d4" providerId="LiveId" clId="{63C74F40-50FB-4B21-A143-89A5A5961A7E}" dt="2025-10-15T06:56:24.313" v="1580" actId="6549"/>
        <pc:sldMkLst>
          <pc:docMk/>
          <pc:sldMk cId="2633323403" sldId="564"/>
        </pc:sldMkLst>
        <pc:spChg chg="mod">
          <ac:chgData name="린재 유" userId="0f2b4b7edc4445d4" providerId="LiveId" clId="{63C74F40-50FB-4B21-A143-89A5A5961A7E}" dt="2025-10-15T06:36:47.010" v="1085"/>
          <ac:spMkLst>
            <pc:docMk/>
            <pc:sldMk cId="2633323403" sldId="564"/>
            <ac:spMk id="2" creationId="{00000000-0000-0000-0000-000000000000}"/>
          </ac:spMkLst>
        </pc:spChg>
        <pc:spChg chg="mod">
          <ac:chgData name="린재 유" userId="0f2b4b7edc4445d4" providerId="LiveId" clId="{63C74F40-50FB-4B21-A143-89A5A5961A7E}" dt="2025-10-15T06:56:24.313" v="1580" actId="6549"/>
          <ac:spMkLst>
            <pc:docMk/>
            <pc:sldMk cId="2633323403" sldId="564"/>
            <ac:spMk id="29" creationId="{00000000-0000-0000-0000-000000000000}"/>
          </ac:spMkLst>
        </pc:spChg>
        <pc:spChg chg="del mod">
          <ac:chgData name="린재 유" userId="0f2b4b7edc4445d4" providerId="LiveId" clId="{63C74F40-50FB-4B21-A143-89A5A5961A7E}" dt="2025-10-15T06:37:11.447" v="1089" actId="478"/>
          <ac:spMkLst>
            <pc:docMk/>
            <pc:sldMk cId="2633323403" sldId="564"/>
            <ac:spMk id="33" creationId="{00000000-0000-0000-0000-000000000000}"/>
          </ac:spMkLst>
        </pc:spChg>
        <pc:spChg chg="mod">
          <ac:chgData name="린재 유" userId="0f2b4b7edc4445d4" providerId="LiveId" clId="{63C74F40-50FB-4B21-A143-89A5A5961A7E}" dt="2025-10-15T06:36:54.286" v="1086" actId="14100"/>
          <ac:spMkLst>
            <pc:docMk/>
            <pc:sldMk cId="2633323403" sldId="564"/>
            <ac:spMk id="42" creationId="{00000000-0000-0000-0000-000000000000}"/>
          </ac:spMkLst>
        </pc:spChg>
        <pc:spChg chg="add del">
          <ac:chgData name="린재 유" userId="0f2b4b7edc4445d4" providerId="LiveId" clId="{63C74F40-50FB-4B21-A143-89A5A5961A7E}" dt="2025-10-15T06:37:03.922" v="1088" actId="478"/>
          <ac:spMkLst>
            <pc:docMk/>
            <pc:sldMk cId="2633323403" sldId="564"/>
            <ac:spMk id="43" creationId="{00000000-0000-0000-0000-000000000000}"/>
          </ac:spMkLst>
        </pc:spChg>
        <pc:spChg chg="del">
          <ac:chgData name="린재 유" userId="0f2b4b7edc4445d4" providerId="LiveId" clId="{63C74F40-50FB-4B21-A143-89A5A5961A7E}" dt="2025-10-15T06:37:11.447" v="1089" actId="478"/>
          <ac:spMkLst>
            <pc:docMk/>
            <pc:sldMk cId="2633323403" sldId="564"/>
            <ac:spMk id="44" creationId="{00000000-0000-0000-0000-000000000000}"/>
          </ac:spMkLst>
        </pc:spChg>
        <pc:graphicFrameChg chg="add mod">
          <ac:chgData name="린재 유" userId="0f2b4b7edc4445d4" providerId="LiveId" clId="{63C74F40-50FB-4B21-A143-89A5A5961A7E}" dt="2025-10-15T06:36:38.313" v="1076"/>
          <ac:graphicFrameMkLst>
            <pc:docMk/>
            <pc:sldMk cId="2633323403" sldId="564"/>
            <ac:graphicFrameMk id="8" creationId="{3AA9788E-F014-B5B8-A1BF-28B68140E526}"/>
          </ac:graphicFrameMkLst>
        </pc:graphicFrameChg>
        <pc:graphicFrameChg chg="add mod">
          <ac:chgData name="린재 유" userId="0f2b4b7edc4445d4" providerId="LiveId" clId="{63C74F40-50FB-4B21-A143-89A5A5961A7E}" dt="2025-10-15T06:36:40.630" v="1077"/>
          <ac:graphicFrameMkLst>
            <pc:docMk/>
            <pc:sldMk cId="2633323403" sldId="564"/>
            <ac:graphicFrameMk id="9" creationId="{71F1BF5A-E810-B2DE-2060-1E64CE41F882}"/>
          </ac:graphicFrameMkLst>
        </pc:graphicFrameChg>
        <pc:graphicFrameChg chg="add mod">
          <ac:chgData name="린재 유" userId="0f2b4b7edc4445d4" providerId="LiveId" clId="{63C74F40-50FB-4B21-A143-89A5A5961A7E}" dt="2025-10-15T06:36:42.716" v="1084"/>
          <ac:graphicFrameMkLst>
            <pc:docMk/>
            <pc:sldMk cId="2633323403" sldId="564"/>
            <ac:graphicFrameMk id="10" creationId="{E2903239-18B0-49F3-C3C4-AB746A599F14}"/>
          </ac:graphicFrameMkLst>
        </pc:graphicFrameChg>
        <pc:graphicFrameChg chg="modGraphic">
          <ac:chgData name="린재 유" userId="0f2b4b7edc4445d4" providerId="LiveId" clId="{63C74F40-50FB-4B21-A143-89A5A5961A7E}" dt="2025-10-15T06:37:48.621" v="1090" actId="6549"/>
          <ac:graphicFrameMkLst>
            <pc:docMk/>
            <pc:sldMk cId="2633323403" sldId="564"/>
            <ac:graphicFrameMk id="14" creationId="{1150F983-0FBA-4A9B-89C9-6D8B392D2BF6}"/>
          </ac:graphicFrameMkLst>
        </pc:graphicFrameChg>
      </pc:sldChg>
      <pc:sldChg chg="del">
        <pc:chgData name="린재 유" userId="0f2b4b7edc4445d4" providerId="LiveId" clId="{63C74F40-50FB-4B21-A143-89A5A5961A7E}" dt="2025-10-15T07:25:02.152" v="2177" actId="47"/>
        <pc:sldMkLst>
          <pc:docMk/>
          <pc:sldMk cId="2006755608" sldId="566"/>
        </pc:sldMkLst>
      </pc:sldChg>
      <pc:sldChg chg="addSp delSp modSp mod">
        <pc:chgData name="린재 유" userId="0f2b4b7edc4445d4" providerId="LiveId" clId="{63C74F40-50FB-4B21-A143-89A5A5961A7E}" dt="2025-10-15T06:39:07.685" v="1135" actId="20577"/>
        <pc:sldMkLst>
          <pc:docMk/>
          <pc:sldMk cId="2295304568" sldId="568"/>
        </pc:sldMkLst>
        <pc:spChg chg="mod">
          <ac:chgData name="린재 유" userId="0f2b4b7edc4445d4" providerId="LiveId" clId="{63C74F40-50FB-4B21-A143-89A5A5961A7E}" dt="2025-10-15T06:38:11.085" v="1091"/>
          <ac:spMkLst>
            <pc:docMk/>
            <pc:sldMk cId="2295304568" sldId="568"/>
            <ac:spMk id="2" creationId="{00000000-0000-0000-0000-000000000000}"/>
          </ac:spMkLst>
        </pc:spChg>
        <pc:spChg chg="add mod">
          <ac:chgData name="린재 유" userId="0f2b4b7edc4445d4" providerId="LiveId" clId="{63C74F40-50FB-4B21-A143-89A5A5961A7E}" dt="2025-10-15T06:38:23.356" v="1094" actId="14100"/>
          <ac:spMkLst>
            <pc:docMk/>
            <pc:sldMk cId="2295304568" sldId="568"/>
            <ac:spMk id="8" creationId="{B465852B-1912-E4E2-AE40-6844628817BD}"/>
          </ac:spMkLst>
        </pc:spChg>
        <pc:spChg chg="add del mod">
          <ac:chgData name="린재 유" userId="0f2b4b7edc4445d4" providerId="LiveId" clId="{63C74F40-50FB-4B21-A143-89A5A5961A7E}" dt="2025-10-15T06:38:35.440" v="1097" actId="478"/>
          <ac:spMkLst>
            <pc:docMk/>
            <pc:sldMk cId="2295304568" sldId="568"/>
            <ac:spMk id="9" creationId="{1F5A3DD0-FA60-2DB9-AFB5-E76CB015FD47}"/>
          </ac:spMkLst>
        </pc:spChg>
        <pc:spChg chg="add mod">
          <ac:chgData name="린재 유" userId="0f2b4b7edc4445d4" providerId="LiveId" clId="{63C74F40-50FB-4B21-A143-89A5A5961A7E}" dt="2025-10-15T06:38:47.562" v="1114" actId="1036"/>
          <ac:spMkLst>
            <pc:docMk/>
            <pc:sldMk cId="2295304568" sldId="568"/>
            <ac:spMk id="10" creationId="{3B97B5ED-63B7-FC80-6598-843F22388C13}"/>
          </ac:spMkLst>
        </pc:spChg>
        <pc:spChg chg="del">
          <ac:chgData name="린재 유" userId="0f2b4b7edc4445d4" providerId="LiveId" clId="{63C74F40-50FB-4B21-A143-89A5A5961A7E}" dt="2025-10-15T06:38:28.817" v="1096" actId="478"/>
          <ac:spMkLst>
            <pc:docMk/>
            <pc:sldMk cId="2295304568" sldId="568"/>
            <ac:spMk id="21" creationId="{00000000-0000-0000-0000-000000000000}"/>
          </ac:spMkLst>
        </pc:spChg>
        <pc:spChg chg="mod">
          <ac:chgData name="린재 유" userId="0f2b4b7edc4445d4" providerId="LiveId" clId="{63C74F40-50FB-4B21-A143-89A5A5961A7E}" dt="2025-10-15T06:38:50.160" v="1116" actId="20577"/>
          <ac:spMkLst>
            <pc:docMk/>
            <pc:sldMk cId="2295304568" sldId="568"/>
            <ac:spMk id="25" creationId="{00000000-0000-0000-0000-000000000000}"/>
          </ac:spMkLst>
        </pc:spChg>
        <pc:spChg chg="del">
          <ac:chgData name="린재 유" userId="0f2b4b7edc4445d4" providerId="LiveId" clId="{63C74F40-50FB-4B21-A143-89A5A5961A7E}" dt="2025-10-15T06:38:26.620" v="1095" actId="478"/>
          <ac:spMkLst>
            <pc:docMk/>
            <pc:sldMk cId="2295304568" sldId="568"/>
            <ac:spMk id="28" creationId="{2798D037-9E52-4395-A3B5-BB632E92EEE5}"/>
          </ac:spMkLst>
        </pc:spChg>
        <pc:spChg chg="del">
          <ac:chgData name="린재 유" userId="0f2b4b7edc4445d4" providerId="LiveId" clId="{63C74F40-50FB-4B21-A143-89A5A5961A7E}" dt="2025-10-15T06:38:26.620" v="1095" actId="478"/>
          <ac:spMkLst>
            <pc:docMk/>
            <pc:sldMk cId="2295304568" sldId="568"/>
            <ac:spMk id="41" creationId="{00000000-0000-0000-0000-000000000000}"/>
          </ac:spMkLst>
        </pc:spChg>
        <pc:graphicFrameChg chg="mod modGraphic">
          <ac:chgData name="린재 유" userId="0f2b4b7edc4445d4" providerId="LiveId" clId="{63C74F40-50FB-4B21-A143-89A5A5961A7E}" dt="2025-10-15T06:39:07.685" v="1135" actId="20577"/>
          <ac:graphicFrameMkLst>
            <pc:docMk/>
            <pc:sldMk cId="2295304568" sldId="568"/>
            <ac:graphicFrameMk id="14" creationId="{1150F983-0FBA-4A9B-89C9-6D8B392D2BF6}"/>
          </ac:graphicFrameMkLst>
        </pc:graphicFrameChg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120452433" sldId="574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307488856" sldId="575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946765072" sldId="576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681845181" sldId="577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573852669" sldId="578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795235717" sldId="579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234095809" sldId="581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690850216" sldId="582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45239109" sldId="583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40587619" sldId="585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859442262" sldId="586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788412" sldId="587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43173917" sldId="589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255566057" sldId="590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336424143" sldId="593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495340363" sldId="600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85078660" sldId="601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748091071" sldId="602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067676519" sldId="603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661010869" sldId="609"/>
        </pc:sldMkLst>
      </pc:sldChg>
      <pc:sldChg chg="addSp delSp modSp mod">
        <pc:chgData name="린재 유" userId="0f2b4b7edc4445d4" providerId="LiveId" clId="{63C74F40-50FB-4B21-A143-89A5A5961A7E}" dt="2025-10-15T07:26:22.779" v="2300" actId="113"/>
        <pc:sldMkLst>
          <pc:docMk/>
          <pc:sldMk cId="3687272054" sldId="610"/>
        </pc:sldMkLst>
        <pc:spChg chg="mod">
          <ac:chgData name="린재 유" userId="0f2b4b7edc4445d4" providerId="LiveId" clId="{63C74F40-50FB-4B21-A143-89A5A5961A7E}" dt="2025-10-15T06:41:38.355" v="1252"/>
          <ac:spMkLst>
            <pc:docMk/>
            <pc:sldMk cId="3687272054" sldId="610"/>
            <ac:spMk id="2" creationId="{00000000-0000-0000-0000-000000000000}"/>
          </ac:spMkLst>
        </pc:spChg>
        <pc:spChg chg="add mod">
          <ac:chgData name="린재 유" userId="0f2b4b7edc4445d4" providerId="LiveId" clId="{63C74F40-50FB-4B21-A143-89A5A5961A7E}" dt="2025-10-15T06:39:32.202" v="1214" actId="14100"/>
          <ac:spMkLst>
            <pc:docMk/>
            <pc:sldMk cId="3687272054" sldId="610"/>
            <ac:spMk id="8" creationId="{ACFA4E91-92B3-DEDB-5B64-0FA6C3A899EF}"/>
          </ac:spMkLst>
        </pc:spChg>
        <pc:spChg chg="add mod">
          <ac:chgData name="린재 유" userId="0f2b4b7edc4445d4" providerId="LiveId" clId="{63C74F40-50FB-4B21-A143-89A5A5961A7E}" dt="2025-10-15T06:39:27.721" v="1213" actId="1035"/>
          <ac:spMkLst>
            <pc:docMk/>
            <pc:sldMk cId="3687272054" sldId="610"/>
            <ac:spMk id="9" creationId="{C632159C-2D1B-8529-E2D6-8B524C985C9B}"/>
          </ac:spMkLst>
        </pc:spChg>
        <pc:spChg chg="add mod">
          <ac:chgData name="린재 유" userId="0f2b4b7edc4445d4" providerId="LiveId" clId="{63C74F40-50FB-4B21-A143-89A5A5961A7E}" dt="2025-10-15T06:41:52.675" v="1255" actId="1076"/>
          <ac:spMkLst>
            <pc:docMk/>
            <pc:sldMk cId="3687272054" sldId="610"/>
            <ac:spMk id="10" creationId="{009FE3C4-2D90-4EE5-D007-DABBC4C9F8BE}"/>
          </ac:spMkLst>
        </pc:spChg>
        <pc:spChg chg="add mod">
          <ac:chgData name="린재 유" userId="0f2b4b7edc4445d4" providerId="LiveId" clId="{63C74F40-50FB-4B21-A143-89A5A5961A7E}" dt="2025-10-15T06:41:52.675" v="1255" actId="1076"/>
          <ac:spMkLst>
            <pc:docMk/>
            <pc:sldMk cId="3687272054" sldId="610"/>
            <ac:spMk id="11" creationId="{7E80D5D0-A686-E04B-73CC-33B3D207A595}"/>
          </ac:spMkLst>
        </pc:spChg>
        <pc:spChg chg="add mod">
          <ac:chgData name="린재 유" userId="0f2b4b7edc4445d4" providerId="LiveId" clId="{63C74F40-50FB-4B21-A143-89A5A5961A7E}" dt="2025-10-15T06:41:52.675" v="1255" actId="1076"/>
          <ac:spMkLst>
            <pc:docMk/>
            <pc:sldMk cId="3687272054" sldId="610"/>
            <ac:spMk id="12" creationId="{69EED685-9AF0-7376-4FD2-74EBF521B3E4}"/>
          </ac:spMkLst>
        </pc:spChg>
        <pc:spChg chg="add mod">
          <ac:chgData name="린재 유" userId="0f2b4b7edc4445d4" providerId="LiveId" clId="{63C74F40-50FB-4B21-A143-89A5A5961A7E}" dt="2025-10-15T06:42:47.770" v="1307" actId="1035"/>
          <ac:spMkLst>
            <pc:docMk/>
            <pc:sldMk cId="3687272054" sldId="610"/>
            <ac:spMk id="13" creationId="{7AFA0C0B-2214-4EE2-6AC4-7B70C7B8FB4E}"/>
          </ac:spMkLst>
        </pc:spChg>
        <pc:spChg chg="add mod">
          <ac:chgData name="린재 유" userId="0f2b4b7edc4445d4" providerId="LiveId" clId="{63C74F40-50FB-4B21-A143-89A5A5961A7E}" dt="2025-10-15T07:26:22.779" v="2300" actId="113"/>
          <ac:spMkLst>
            <pc:docMk/>
            <pc:sldMk cId="3687272054" sldId="610"/>
            <ac:spMk id="16" creationId="{3BD1574B-7A20-35A9-6BF1-47D25142BC90}"/>
          </ac:spMkLst>
        </pc:spChg>
        <pc:spChg chg="add mod">
          <ac:chgData name="린재 유" userId="0f2b4b7edc4445d4" providerId="LiveId" clId="{63C74F40-50FB-4B21-A143-89A5A5961A7E}" dt="2025-10-15T06:43:49.198" v="1371" actId="14100"/>
          <ac:spMkLst>
            <pc:docMk/>
            <pc:sldMk cId="3687272054" sldId="610"/>
            <ac:spMk id="17" creationId="{35C3664C-BFB9-88B6-D70B-52A5B8A0EFE2}"/>
          </ac:spMkLst>
        </pc:spChg>
        <pc:spChg chg="add mod">
          <ac:chgData name="린재 유" userId="0f2b4b7edc4445d4" providerId="LiveId" clId="{63C74F40-50FB-4B21-A143-89A5A5961A7E}" dt="2025-10-15T06:43:52.928" v="1372" actId="1076"/>
          <ac:spMkLst>
            <pc:docMk/>
            <pc:sldMk cId="3687272054" sldId="610"/>
            <ac:spMk id="18" creationId="{0943D68D-987F-60B5-7F0A-78B640D42EE9}"/>
          </ac:spMkLst>
        </pc:spChg>
        <pc:spChg chg="add mod">
          <ac:chgData name="린재 유" userId="0f2b4b7edc4445d4" providerId="LiveId" clId="{63C74F40-50FB-4B21-A143-89A5A5961A7E}" dt="2025-10-15T06:44:05.902" v="1375" actId="14100"/>
          <ac:spMkLst>
            <pc:docMk/>
            <pc:sldMk cId="3687272054" sldId="610"/>
            <ac:spMk id="19" creationId="{20C0BC7B-49B4-8A52-85EE-544E426ABB5C}"/>
          </ac:spMkLst>
        </pc:spChg>
        <pc:spChg chg="add del mod">
          <ac:chgData name="린재 유" userId="0f2b4b7edc4445d4" providerId="LiveId" clId="{63C74F40-50FB-4B21-A143-89A5A5961A7E}" dt="2025-10-15T06:44:12.363" v="1379" actId="20577"/>
          <ac:spMkLst>
            <pc:docMk/>
            <pc:sldMk cId="3687272054" sldId="610"/>
            <ac:spMk id="20" creationId="{ACEB04CC-8485-6077-2449-18FB77957E95}"/>
          </ac:spMkLst>
        </pc:spChg>
        <pc:spChg chg="del">
          <ac:chgData name="린재 유" userId="0f2b4b7edc4445d4" providerId="LiveId" clId="{63C74F40-50FB-4B21-A143-89A5A5961A7E}" dt="2025-10-15T06:39:45.970" v="1220" actId="478"/>
          <ac:spMkLst>
            <pc:docMk/>
            <pc:sldMk cId="3687272054" sldId="610"/>
            <ac:spMk id="21" creationId="{00000000-0000-0000-0000-000000000000}"/>
          </ac:spMkLst>
        </pc:spChg>
        <pc:spChg chg="del">
          <ac:chgData name="린재 유" userId="0f2b4b7edc4445d4" providerId="LiveId" clId="{63C74F40-50FB-4B21-A143-89A5A5961A7E}" dt="2025-10-15T06:39:43.407" v="1219" actId="478"/>
          <ac:spMkLst>
            <pc:docMk/>
            <pc:sldMk cId="3687272054" sldId="610"/>
            <ac:spMk id="28" creationId="{2798D037-9E52-4395-A3B5-BB632E92EEE5}"/>
          </ac:spMkLst>
        </pc:spChg>
        <pc:spChg chg="mod">
          <ac:chgData name="린재 유" userId="0f2b4b7edc4445d4" providerId="LiveId" clId="{63C74F40-50FB-4B21-A143-89A5A5961A7E}" dt="2025-10-15T06:39:39.162" v="1218" actId="20577"/>
          <ac:spMkLst>
            <pc:docMk/>
            <pc:sldMk cId="3687272054" sldId="610"/>
            <ac:spMk id="30" creationId="{00000000-0000-0000-0000-000000000000}"/>
          </ac:spMkLst>
        </pc:spChg>
        <pc:spChg chg="mod">
          <ac:chgData name="린재 유" userId="0f2b4b7edc4445d4" providerId="LiveId" clId="{63C74F40-50FB-4B21-A143-89A5A5961A7E}" dt="2025-10-15T06:39:36.082" v="1216" actId="20577"/>
          <ac:spMkLst>
            <pc:docMk/>
            <pc:sldMk cId="3687272054" sldId="610"/>
            <ac:spMk id="33" creationId="{00000000-0000-0000-0000-000000000000}"/>
          </ac:spMkLst>
        </pc:spChg>
        <pc:spChg chg="del">
          <ac:chgData name="린재 유" userId="0f2b4b7edc4445d4" providerId="LiveId" clId="{63C74F40-50FB-4B21-A143-89A5A5961A7E}" dt="2025-10-15T06:39:43.407" v="1219" actId="478"/>
          <ac:spMkLst>
            <pc:docMk/>
            <pc:sldMk cId="3687272054" sldId="610"/>
            <ac:spMk id="41" creationId="{00000000-0000-0000-0000-000000000000}"/>
          </ac:spMkLst>
        </pc:spChg>
        <pc:graphicFrameChg chg="mod modGraphic">
          <ac:chgData name="린재 유" userId="0f2b4b7edc4445d4" providerId="LiveId" clId="{63C74F40-50FB-4B21-A143-89A5A5961A7E}" dt="2025-10-15T06:44:25.734" v="1440" actId="20577"/>
          <ac:graphicFrameMkLst>
            <pc:docMk/>
            <pc:sldMk cId="3687272054" sldId="610"/>
            <ac:graphicFrameMk id="14" creationId="{1150F983-0FBA-4A9B-89C9-6D8B392D2BF6}"/>
          </ac:graphicFrameMkLst>
        </pc:graphicFrameChg>
        <pc:graphicFrameChg chg="mod">
          <ac:chgData name="린재 유" userId="0f2b4b7edc4445d4" providerId="LiveId" clId="{63C74F40-50FB-4B21-A143-89A5A5961A7E}" dt="2025-10-15T06:42:47.770" v="1307" actId="1035"/>
          <ac:graphicFrameMkLst>
            <pc:docMk/>
            <pc:sldMk cId="3687272054" sldId="610"/>
            <ac:graphicFrameMk id="40" creationId="{00000000-0000-0000-0000-000000000000}"/>
          </ac:graphicFrameMkLst>
        </pc:graphicFrameChg>
      </pc:sldChg>
      <pc:sldChg chg="addSp modSp del mod">
        <pc:chgData name="린재 유" userId="0f2b4b7edc4445d4" providerId="LiveId" clId="{63C74F40-50FB-4B21-A143-89A5A5961A7E}" dt="2025-10-15T07:26:07.660" v="2299" actId="47"/>
        <pc:sldMkLst>
          <pc:docMk/>
          <pc:sldMk cId="28096293" sldId="611"/>
        </pc:sldMkLst>
        <pc:cxnChg chg="add mod">
          <ac:chgData name="린재 유" userId="0f2b4b7edc4445d4" providerId="LiveId" clId="{63C74F40-50FB-4B21-A143-89A5A5961A7E}" dt="2025-10-15T06:45:02.854" v="1443" actId="1582"/>
          <ac:cxnSpMkLst>
            <pc:docMk/>
            <pc:sldMk cId="28096293" sldId="611"/>
            <ac:cxnSpMk id="9" creationId="{7C5743BE-83E0-C533-DA86-CFBCAAD1BD91}"/>
          </ac:cxnSpMkLst>
        </pc:cxnChg>
        <pc:cxnChg chg="add mod">
          <ac:chgData name="린재 유" userId="0f2b4b7edc4445d4" providerId="LiveId" clId="{63C74F40-50FB-4B21-A143-89A5A5961A7E}" dt="2025-10-15T06:45:13.119" v="1446" actId="14100"/>
          <ac:cxnSpMkLst>
            <pc:docMk/>
            <pc:sldMk cId="28096293" sldId="611"/>
            <ac:cxnSpMk id="10" creationId="{09C05F64-398F-BAF5-2BE6-54F48A4A9D10}"/>
          </ac:cxnSpMkLst>
        </pc:cxnChg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905094758" sldId="612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4253215735" sldId="619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2351594880" sldId="623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231019074" sldId="624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4041484768" sldId="625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4148496711" sldId="626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078364760" sldId="627"/>
        </pc:sldMkLst>
      </pc:sldChg>
      <pc:sldChg chg="modSp del">
        <pc:chgData name="린재 유" userId="0f2b4b7edc4445d4" providerId="LiveId" clId="{63C74F40-50FB-4B21-A143-89A5A5961A7E}" dt="2025-10-15T06:17:08.109" v="1074" actId="47"/>
        <pc:sldMkLst>
          <pc:docMk/>
          <pc:sldMk cId="2976386308" sldId="628"/>
        </pc:sldMkLst>
      </pc:sldChg>
      <pc:sldChg chg="del">
        <pc:chgData name="린재 유" userId="0f2b4b7edc4445d4" providerId="LiveId" clId="{63C74F40-50FB-4B21-A143-89A5A5961A7E}" dt="2025-10-15T06:45:21.173" v="1447" actId="47"/>
        <pc:sldMkLst>
          <pc:docMk/>
          <pc:sldMk cId="2469061351" sldId="687"/>
        </pc:sldMkLst>
      </pc:sldChg>
      <pc:sldChg chg="addSp delSp modSp mod">
        <pc:chgData name="린재 유" userId="0f2b4b7edc4445d4" providerId="LiveId" clId="{63C74F40-50FB-4B21-A143-89A5A5961A7E}" dt="2025-10-15T06:48:42.875" v="1508" actId="20577"/>
        <pc:sldMkLst>
          <pc:docMk/>
          <pc:sldMk cId="2520459468" sldId="688"/>
        </pc:sldMkLst>
        <pc:spChg chg="mod">
          <ac:chgData name="린재 유" userId="0f2b4b7edc4445d4" providerId="LiveId" clId="{63C74F40-50FB-4B21-A143-89A5A5961A7E}" dt="2025-10-15T06:48:38.463" v="1497"/>
          <ac:spMkLst>
            <pc:docMk/>
            <pc:sldMk cId="2520459468" sldId="688"/>
            <ac:spMk id="2" creationId="{00000000-0000-0000-0000-000000000000}"/>
          </ac:spMkLst>
        </pc:spChg>
        <pc:spChg chg="mod">
          <ac:chgData name="린재 유" userId="0f2b4b7edc4445d4" providerId="LiveId" clId="{63C74F40-50FB-4B21-A143-89A5A5961A7E}" dt="2025-10-15T06:48:42.875" v="1508" actId="20577"/>
          <ac:spMkLst>
            <pc:docMk/>
            <pc:sldMk cId="2520459468" sldId="688"/>
            <ac:spMk id="3" creationId="{00000000-0000-0000-0000-000000000000}"/>
          </ac:spMkLst>
        </pc:spChg>
        <pc:spChg chg="add mod">
          <ac:chgData name="린재 유" userId="0f2b4b7edc4445d4" providerId="LiveId" clId="{63C74F40-50FB-4B21-A143-89A5A5961A7E}" dt="2025-10-15T06:46:11.126" v="1459" actId="14100"/>
          <ac:spMkLst>
            <pc:docMk/>
            <pc:sldMk cId="2520459468" sldId="688"/>
            <ac:spMk id="8" creationId="{7F586D8A-1D05-F5FB-CB77-94A61A434F90}"/>
          </ac:spMkLst>
        </pc:spChg>
        <pc:spChg chg="add mod">
          <ac:chgData name="린재 유" userId="0f2b4b7edc4445d4" providerId="LiveId" clId="{63C74F40-50FB-4B21-A143-89A5A5961A7E}" dt="2025-10-15T06:46:26.291" v="1461" actId="1076"/>
          <ac:spMkLst>
            <pc:docMk/>
            <pc:sldMk cId="2520459468" sldId="688"/>
            <ac:spMk id="9" creationId="{C5603AC5-AF35-FA96-4BB7-F83DFDD4C0BC}"/>
          </ac:spMkLst>
        </pc:spChg>
        <pc:spChg chg="del">
          <ac:chgData name="린재 유" userId="0f2b4b7edc4445d4" providerId="LiveId" clId="{63C74F40-50FB-4B21-A143-89A5A5961A7E}" dt="2025-10-15T06:46:31.858" v="1462" actId="478"/>
          <ac:spMkLst>
            <pc:docMk/>
            <pc:sldMk cId="2520459468" sldId="688"/>
            <ac:spMk id="21" creationId="{00000000-0000-0000-0000-000000000000}"/>
          </ac:spMkLst>
        </pc:spChg>
        <pc:spChg chg="mod">
          <ac:chgData name="린재 유" userId="0f2b4b7edc4445d4" providerId="LiveId" clId="{63C74F40-50FB-4B21-A143-89A5A5961A7E}" dt="2025-10-15T06:46:36.663" v="1464" actId="20577"/>
          <ac:spMkLst>
            <pc:docMk/>
            <pc:sldMk cId="2520459468" sldId="688"/>
            <ac:spMk id="25" creationId="{00000000-0000-0000-0000-000000000000}"/>
          </ac:spMkLst>
        </pc:spChg>
        <pc:spChg chg="del">
          <ac:chgData name="린재 유" userId="0f2b4b7edc4445d4" providerId="LiveId" clId="{63C74F40-50FB-4B21-A143-89A5A5961A7E}" dt="2025-10-15T06:46:31.858" v="1462" actId="478"/>
          <ac:spMkLst>
            <pc:docMk/>
            <pc:sldMk cId="2520459468" sldId="688"/>
            <ac:spMk id="28" creationId="{2798D037-9E52-4395-A3B5-BB632E92EEE5}"/>
          </ac:spMkLst>
        </pc:spChg>
        <pc:spChg chg="del">
          <ac:chgData name="린재 유" userId="0f2b4b7edc4445d4" providerId="LiveId" clId="{63C74F40-50FB-4B21-A143-89A5A5961A7E}" dt="2025-10-15T06:46:34.249" v="1463" actId="478"/>
          <ac:spMkLst>
            <pc:docMk/>
            <pc:sldMk cId="2520459468" sldId="688"/>
            <ac:spMk id="41" creationId="{00000000-0000-0000-0000-000000000000}"/>
          </ac:spMkLst>
        </pc:spChg>
        <pc:graphicFrameChg chg="add mod">
          <ac:chgData name="린재 유" userId="0f2b4b7edc4445d4" providerId="LiveId" clId="{63C74F40-50FB-4B21-A143-89A5A5961A7E}" dt="2025-10-15T06:48:32.768" v="1496"/>
          <ac:graphicFrameMkLst>
            <pc:docMk/>
            <pc:sldMk cId="2520459468" sldId="688"/>
            <ac:graphicFrameMk id="10" creationId="{239E7B7B-A175-2844-2059-56A8266CB3B8}"/>
          </ac:graphicFrameMkLst>
        </pc:graphicFrameChg>
        <pc:graphicFrameChg chg="mod modGraphic">
          <ac:chgData name="린재 유" userId="0f2b4b7edc4445d4" providerId="LiveId" clId="{63C74F40-50FB-4B21-A143-89A5A5961A7E}" dt="2025-10-15T06:46:47.875" v="1492" actId="20577"/>
          <ac:graphicFrameMkLst>
            <pc:docMk/>
            <pc:sldMk cId="2520459468" sldId="688"/>
            <ac:graphicFrameMk id="14" creationId="{1150F983-0FBA-4A9B-89C9-6D8B392D2BF6}"/>
          </ac:graphicFrameMkLst>
        </pc:graphicFrameChg>
      </pc:sldChg>
      <pc:sldChg chg="addSp delSp modSp mod">
        <pc:chgData name="린재 유" userId="0f2b4b7edc4445d4" providerId="LiveId" clId="{63C74F40-50FB-4B21-A143-89A5A5961A7E}" dt="2025-10-15T06:49:25.260" v="1532" actId="20577"/>
        <pc:sldMkLst>
          <pc:docMk/>
          <pc:sldMk cId="3028538071" sldId="689"/>
        </pc:sldMkLst>
        <pc:spChg chg="mod">
          <ac:chgData name="린재 유" userId="0f2b4b7edc4445d4" providerId="LiveId" clId="{63C74F40-50FB-4B21-A143-89A5A5961A7E}" dt="2025-10-15T06:48:50.382" v="1509"/>
          <ac:spMkLst>
            <pc:docMk/>
            <pc:sldMk cId="3028538071" sldId="689"/>
            <ac:spMk id="2" creationId="{00000000-0000-0000-0000-000000000000}"/>
          </ac:spMkLst>
        </pc:spChg>
        <pc:spChg chg="add mod">
          <ac:chgData name="린재 유" userId="0f2b4b7edc4445d4" providerId="LiveId" clId="{63C74F40-50FB-4B21-A143-89A5A5961A7E}" dt="2025-10-15T06:49:16.009" v="1511" actId="1076"/>
          <ac:spMkLst>
            <pc:docMk/>
            <pc:sldMk cId="3028538071" sldId="689"/>
            <ac:spMk id="8" creationId="{D9F65BAB-D917-C0B7-42B2-F602D4DD8FB4}"/>
          </ac:spMkLst>
        </pc:spChg>
        <pc:spChg chg="add mod">
          <ac:chgData name="린재 유" userId="0f2b4b7edc4445d4" providerId="LiveId" clId="{63C74F40-50FB-4B21-A143-89A5A5961A7E}" dt="2025-10-15T06:49:16.009" v="1511" actId="1076"/>
          <ac:spMkLst>
            <pc:docMk/>
            <pc:sldMk cId="3028538071" sldId="689"/>
            <ac:spMk id="9" creationId="{0DDA64A2-7968-FA3C-350C-E0482C7D4ABC}"/>
          </ac:spMkLst>
        </pc:spChg>
        <pc:spChg chg="del">
          <ac:chgData name="린재 유" userId="0f2b4b7edc4445d4" providerId="LiveId" clId="{63C74F40-50FB-4B21-A143-89A5A5961A7E}" dt="2025-10-15T06:47:14.115" v="1493" actId="478"/>
          <ac:spMkLst>
            <pc:docMk/>
            <pc:sldMk cId="3028538071" sldId="689"/>
            <ac:spMk id="21" creationId="{00000000-0000-0000-0000-000000000000}"/>
          </ac:spMkLst>
        </pc:spChg>
        <pc:spChg chg="del">
          <ac:chgData name="린재 유" userId="0f2b4b7edc4445d4" providerId="LiveId" clId="{63C74F40-50FB-4B21-A143-89A5A5961A7E}" dt="2025-10-15T06:47:15.304" v="1494" actId="478"/>
          <ac:spMkLst>
            <pc:docMk/>
            <pc:sldMk cId="3028538071" sldId="689"/>
            <ac:spMk id="28" creationId="{2798D037-9E52-4395-A3B5-BB632E92EEE5}"/>
          </ac:spMkLst>
        </pc:spChg>
        <pc:spChg chg="del">
          <ac:chgData name="린재 유" userId="0f2b4b7edc4445d4" providerId="LiveId" clId="{63C74F40-50FB-4B21-A143-89A5A5961A7E}" dt="2025-10-15T06:47:15.304" v="1494" actId="478"/>
          <ac:spMkLst>
            <pc:docMk/>
            <pc:sldMk cId="3028538071" sldId="689"/>
            <ac:spMk id="41" creationId="{00000000-0000-0000-0000-000000000000}"/>
          </ac:spMkLst>
        </pc:spChg>
        <pc:graphicFrameChg chg="modGraphic">
          <ac:chgData name="린재 유" userId="0f2b4b7edc4445d4" providerId="LiveId" clId="{63C74F40-50FB-4B21-A143-89A5A5961A7E}" dt="2025-10-15T06:49:25.260" v="1532" actId="20577"/>
          <ac:graphicFrameMkLst>
            <pc:docMk/>
            <pc:sldMk cId="3028538071" sldId="689"/>
            <ac:graphicFrameMk id="14" creationId="{1150F983-0FBA-4A9B-89C9-6D8B392D2BF6}"/>
          </ac:graphicFrameMkLst>
        </pc:graphicFrameChg>
      </pc:sldChg>
      <pc:sldChg chg="addSp delSp modSp mod">
        <pc:chgData name="린재 유" userId="0f2b4b7edc4445d4" providerId="LiveId" clId="{63C74F40-50FB-4B21-A143-89A5A5961A7E}" dt="2025-10-15T06:51:02.661" v="1577" actId="20577"/>
        <pc:sldMkLst>
          <pc:docMk/>
          <pc:sldMk cId="2083009679" sldId="690"/>
        </pc:sldMkLst>
        <pc:spChg chg="mod">
          <ac:chgData name="린재 유" userId="0f2b4b7edc4445d4" providerId="LiveId" clId="{63C74F40-50FB-4B21-A143-89A5A5961A7E}" dt="2025-10-15T06:50:26.939" v="1535"/>
          <ac:spMkLst>
            <pc:docMk/>
            <pc:sldMk cId="2083009679" sldId="690"/>
            <ac:spMk id="2" creationId="{00000000-0000-0000-0000-000000000000}"/>
          </ac:spMkLst>
        </pc:spChg>
        <pc:spChg chg="add mod">
          <ac:chgData name="린재 유" userId="0f2b4b7edc4445d4" providerId="LiveId" clId="{63C74F40-50FB-4B21-A143-89A5A5961A7E}" dt="2025-10-15T06:50:38.537" v="1562" actId="1037"/>
          <ac:spMkLst>
            <pc:docMk/>
            <pc:sldMk cId="2083009679" sldId="690"/>
            <ac:spMk id="8" creationId="{E3B35471-55EF-B752-C50F-01A1C79E9ACF}"/>
          </ac:spMkLst>
        </pc:spChg>
        <pc:spChg chg="add mod">
          <ac:chgData name="린재 유" userId="0f2b4b7edc4445d4" providerId="LiveId" clId="{63C74F40-50FB-4B21-A143-89A5A5961A7E}" dt="2025-10-15T06:50:38.537" v="1562" actId="1037"/>
          <ac:spMkLst>
            <pc:docMk/>
            <pc:sldMk cId="2083009679" sldId="690"/>
            <ac:spMk id="9" creationId="{83BA54D5-2C49-80BA-9624-B5294A70EDC9}"/>
          </ac:spMkLst>
        </pc:spChg>
        <pc:spChg chg="del">
          <ac:chgData name="린재 유" userId="0f2b4b7edc4445d4" providerId="LiveId" clId="{63C74F40-50FB-4B21-A143-89A5A5961A7E}" dt="2025-10-15T06:50:02.144" v="1534" actId="478"/>
          <ac:spMkLst>
            <pc:docMk/>
            <pc:sldMk cId="2083009679" sldId="690"/>
            <ac:spMk id="21" creationId="{00000000-0000-0000-0000-000000000000}"/>
          </ac:spMkLst>
        </pc:spChg>
        <pc:spChg chg="del">
          <ac:chgData name="린재 유" userId="0f2b4b7edc4445d4" providerId="LiveId" clId="{63C74F40-50FB-4B21-A143-89A5A5961A7E}" dt="2025-10-15T06:50:01.186" v="1533" actId="478"/>
          <ac:spMkLst>
            <pc:docMk/>
            <pc:sldMk cId="2083009679" sldId="690"/>
            <ac:spMk id="28" creationId="{2798D037-9E52-4395-A3B5-BB632E92EEE5}"/>
          </ac:spMkLst>
        </pc:spChg>
        <pc:spChg chg="del">
          <ac:chgData name="린재 유" userId="0f2b4b7edc4445d4" providerId="LiveId" clId="{63C74F40-50FB-4B21-A143-89A5A5961A7E}" dt="2025-10-15T06:50:01.186" v="1533" actId="478"/>
          <ac:spMkLst>
            <pc:docMk/>
            <pc:sldMk cId="2083009679" sldId="690"/>
            <ac:spMk id="41" creationId="{00000000-0000-0000-0000-000000000000}"/>
          </ac:spMkLst>
        </pc:spChg>
        <pc:graphicFrameChg chg="modGraphic">
          <ac:chgData name="린재 유" userId="0f2b4b7edc4445d4" providerId="LiveId" clId="{63C74F40-50FB-4B21-A143-89A5A5961A7E}" dt="2025-10-15T06:51:02.661" v="1577" actId="20577"/>
          <ac:graphicFrameMkLst>
            <pc:docMk/>
            <pc:sldMk cId="2083009679" sldId="690"/>
            <ac:graphicFrameMk id="14" creationId="{1150F983-0FBA-4A9B-89C9-6D8B392D2BF6}"/>
          </ac:graphicFrameMkLst>
        </pc:graphicFrameChg>
      </pc:sldChg>
      <pc:sldChg chg="delSp modSp mod">
        <pc:chgData name="린재 유" userId="0f2b4b7edc4445d4" providerId="LiveId" clId="{63C74F40-50FB-4B21-A143-89A5A5961A7E}" dt="2025-10-15T07:44:53.272" v="2308" actId="20577"/>
        <pc:sldMkLst>
          <pc:docMk/>
          <pc:sldMk cId="536344283" sldId="691"/>
        </pc:sldMkLst>
        <pc:spChg chg="mod">
          <ac:chgData name="린재 유" userId="0f2b4b7edc4445d4" providerId="LiveId" clId="{63C74F40-50FB-4B21-A143-89A5A5961A7E}" dt="2025-10-15T07:20:34.274" v="1662"/>
          <ac:spMkLst>
            <pc:docMk/>
            <pc:sldMk cId="536344283" sldId="691"/>
            <ac:spMk id="2" creationId="{00000000-0000-0000-0000-000000000000}"/>
          </ac:spMkLst>
        </pc:spChg>
        <pc:spChg chg="mod">
          <ac:chgData name="린재 유" userId="0f2b4b7edc4445d4" providerId="LiveId" clId="{63C74F40-50FB-4B21-A143-89A5A5961A7E}" dt="2025-10-15T07:44:53.272" v="2308" actId="20577"/>
          <ac:spMkLst>
            <pc:docMk/>
            <pc:sldMk cId="536344283" sldId="691"/>
            <ac:spMk id="3" creationId="{00000000-0000-0000-0000-000000000000}"/>
          </ac:spMkLst>
        </pc:spChg>
        <pc:spChg chg="del">
          <ac:chgData name="린재 유" userId="0f2b4b7edc4445d4" providerId="LiveId" clId="{63C74F40-50FB-4B21-A143-89A5A5961A7E}" dt="2025-10-15T07:19:09.475" v="1653" actId="478"/>
          <ac:spMkLst>
            <pc:docMk/>
            <pc:sldMk cId="536344283" sldId="691"/>
            <ac:spMk id="21" creationId="{00000000-0000-0000-0000-000000000000}"/>
          </ac:spMkLst>
        </pc:spChg>
        <pc:spChg chg="mod">
          <ac:chgData name="린재 유" userId="0f2b4b7edc4445d4" providerId="LiveId" clId="{63C74F40-50FB-4B21-A143-89A5A5961A7E}" dt="2025-10-15T07:20:40.924" v="1669" actId="20577"/>
          <ac:spMkLst>
            <pc:docMk/>
            <pc:sldMk cId="536344283" sldId="691"/>
            <ac:spMk id="27" creationId="{00000000-0000-0000-0000-000000000000}"/>
          </ac:spMkLst>
        </pc:spChg>
        <pc:spChg chg="del">
          <ac:chgData name="린재 유" userId="0f2b4b7edc4445d4" providerId="LiveId" clId="{63C74F40-50FB-4B21-A143-89A5A5961A7E}" dt="2025-10-15T07:19:09.475" v="1653" actId="478"/>
          <ac:spMkLst>
            <pc:docMk/>
            <pc:sldMk cId="536344283" sldId="691"/>
            <ac:spMk id="28" creationId="{2798D037-9E52-4395-A3B5-BB632E92EEE5}"/>
          </ac:spMkLst>
        </pc:spChg>
        <pc:spChg chg="mod">
          <ac:chgData name="린재 유" userId="0f2b4b7edc4445d4" providerId="LiveId" clId="{63C74F40-50FB-4B21-A143-89A5A5961A7E}" dt="2025-10-15T07:21:11.112" v="1678"/>
          <ac:spMkLst>
            <pc:docMk/>
            <pc:sldMk cId="536344283" sldId="691"/>
            <ac:spMk id="29" creationId="{00000000-0000-0000-0000-000000000000}"/>
          </ac:spMkLst>
        </pc:spChg>
        <pc:spChg chg="mod">
          <ac:chgData name="린재 유" userId="0f2b4b7edc4445d4" providerId="LiveId" clId="{63C74F40-50FB-4B21-A143-89A5A5961A7E}" dt="2025-10-15T07:23:47.393" v="1916" actId="113"/>
          <ac:spMkLst>
            <pc:docMk/>
            <pc:sldMk cId="536344283" sldId="691"/>
            <ac:spMk id="30" creationId="{00000000-0000-0000-0000-000000000000}"/>
          </ac:spMkLst>
        </pc:spChg>
        <pc:spChg chg="del">
          <ac:chgData name="린재 유" userId="0f2b4b7edc4445d4" providerId="LiveId" clId="{63C74F40-50FB-4B21-A143-89A5A5961A7E}" dt="2025-10-15T07:19:09.475" v="1653" actId="478"/>
          <ac:spMkLst>
            <pc:docMk/>
            <pc:sldMk cId="536344283" sldId="691"/>
            <ac:spMk id="41" creationId="{00000000-0000-0000-0000-000000000000}"/>
          </ac:spMkLst>
        </pc:spChg>
        <pc:graphicFrameChg chg="modGraphic">
          <ac:chgData name="린재 유" userId="0f2b4b7edc4445d4" providerId="LiveId" clId="{63C74F40-50FB-4B21-A143-89A5A5961A7E}" dt="2025-10-15T07:21:19.545" v="1679" actId="6549"/>
          <ac:graphicFrameMkLst>
            <pc:docMk/>
            <pc:sldMk cId="536344283" sldId="691"/>
            <ac:graphicFrameMk id="14" creationId="{1150F983-0FBA-4A9B-89C9-6D8B392D2BF6}"/>
          </ac:graphicFrameMkLst>
        </pc:graphicFrameChg>
      </pc:sldChg>
      <pc:sldChg chg="addSp delSp modSp mod ord">
        <pc:chgData name="린재 유" userId="0f2b4b7edc4445d4" providerId="LiveId" clId="{63C74F40-50FB-4B21-A143-89A5A5961A7E}" dt="2025-10-15T07:26:02.625" v="2298" actId="6549"/>
        <pc:sldMkLst>
          <pc:docMk/>
          <pc:sldMk cId="3570652235" sldId="692"/>
        </pc:sldMkLst>
        <pc:spChg chg="mod">
          <ac:chgData name="린재 유" userId="0f2b4b7edc4445d4" providerId="LiveId" clId="{63C74F40-50FB-4B21-A143-89A5A5961A7E}" dt="2025-10-15T07:20:10.678" v="1656"/>
          <ac:spMkLst>
            <pc:docMk/>
            <pc:sldMk cId="3570652235" sldId="692"/>
            <ac:spMk id="2" creationId="{00000000-0000-0000-0000-000000000000}"/>
          </ac:spMkLst>
        </pc:spChg>
        <pc:spChg chg="mod">
          <ac:chgData name="린재 유" userId="0f2b4b7edc4445d4" providerId="LiveId" clId="{63C74F40-50FB-4B21-A143-89A5A5961A7E}" dt="2025-10-15T07:20:15.929" v="1661" actId="20577"/>
          <ac:spMkLst>
            <pc:docMk/>
            <pc:sldMk cId="3570652235" sldId="692"/>
            <ac:spMk id="3" creationId="{00000000-0000-0000-0000-000000000000}"/>
          </ac:spMkLst>
        </pc:spChg>
        <pc:spChg chg="add mod">
          <ac:chgData name="린재 유" userId="0f2b4b7edc4445d4" providerId="LiveId" clId="{63C74F40-50FB-4B21-A143-89A5A5961A7E}" dt="2025-10-15T07:02:01.337" v="1592" actId="1076"/>
          <ac:spMkLst>
            <pc:docMk/>
            <pc:sldMk cId="3570652235" sldId="692"/>
            <ac:spMk id="8" creationId="{262B5010-D637-810F-B8A9-3B9695B82792}"/>
          </ac:spMkLst>
        </pc:spChg>
        <pc:spChg chg="add mod">
          <ac:chgData name="린재 유" userId="0f2b4b7edc4445d4" providerId="LiveId" clId="{63C74F40-50FB-4B21-A143-89A5A5961A7E}" dt="2025-10-15T07:17:12.649" v="1648" actId="6549"/>
          <ac:spMkLst>
            <pc:docMk/>
            <pc:sldMk cId="3570652235" sldId="692"/>
            <ac:spMk id="9" creationId="{11347B07-C692-85AC-7BDC-9A62DEF2D8CF}"/>
          </ac:spMkLst>
        </pc:spChg>
        <pc:spChg chg="add mod">
          <ac:chgData name="린재 유" userId="0f2b4b7edc4445d4" providerId="LiveId" clId="{63C74F40-50FB-4B21-A143-89A5A5961A7E}" dt="2025-10-15T07:18:56.275" v="1652" actId="14100"/>
          <ac:spMkLst>
            <pc:docMk/>
            <pc:sldMk cId="3570652235" sldId="692"/>
            <ac:spMk id="10" creationId="{BB0482A2-157E-73AC-E243-B49FDE6C2F5E}"/>
          </ac:spMkLst>
        </pc:spChg>
        <pc:spChg chg="del">
          <ac:chgData name="린재 유" userId="0f2b4b7edc4445d4" providerId="LiveId" clId="{63C74F40-50FB-4B21-A143-89A5A5961A7E}" dt="2025-10-15T07:02:06.496" v="1593" actId="478"/>
          <ac:spMkLst>
            <pc:docMk/>
            <pc:sldMk cId="3570652235" sldId="692"/>
            <ac:spMk id="21" creationId="{00000000-0000-0000-0000-000000000000}"/>
          </ac:spMkLst>
        </pc:spChg>
        <pc:spChg chg="mod">
          <ac:chgData name="린재 유" userId="0f2b4b7edc4445d4" providerId="LiveId" clId="{63C74F40-50FB-4B21-A143-89A5A5961A7E}" dt="2025-10-15T07:20:49.497" v="1671" actId="20577"/>
          <ac:spMkLst>
            <pc:docMk/>
            <pc:sldMk cId="3570652235" sldId="692"/>
            <ac:spMk id="27" creationId="{00000000-0000-0000-0000-000000000000}"/>
          </ac:spMkLst>
        </pc:spChg>
        <pc:spChg chg="del">
          <ac:chgData name="린재 유" userId="0f2b4b7edc4445d4" providerId="LiveId" clId="{63C74F40-50FB-4B21-A143-89A5A5961A7E}" dt="2025-10-15T07:02:06.496" v="1593" actId="478"/>
          <ac:spMkLst>
            <pc:docMk/>
            <pc:sldMk cId="3570652235" sldId="692"/>
            <ac:spMk id="28" creationId="{2798D037-9E52-4395-A3B5-BB632E92EEE5}"/>
          </ac:spMkLst>
        </pc:spChg>
        <pc:spChg chg="mod">
          <ac:chgData name="린재 유" userId="0f2b4b7edc4445d4" providerId="LiveId" clId="{63C74F40-50FB-4B21-A143-89A5A5961A7E}" dt="2025-10-15T07:21:05.890" v="1677" actId="20577"/>
          <ac:spMkLst>
            <pc:docMk/>
            <pc:sldMk cId="3570652235" sldId="692"/>
            <ac:spMk id="29" creationId="{00000000-0000-0000-0000-000000000000}"/>
          </ac:spMkLst>
        </pc:spChg>
        <pc:spChg chg="del">
          <ac:chgData name="린재 유" userId="0f2b4b7edc4445d4" providerId="LiveId" clId="{63C74F40-50FB-4B21-A143-89A5A5961A7E}" dt="2025-10-15T07:02:06.496" v="1593" actId="478"/>
          <ac:spMkLst>
            <pc:docMk/>
            <pc:sldMk cId="3570652235" sldId="692"/>
            <ac:spMk id="41" creationId="{00000000-0000-0000-0000-000000000000}"/>
          </ac:spMkLst>
        </pc:spChg>
        <pc:graphicFrameChg chg="modGraphic">
          <ac:chgData name="린재 유" userId="0f2b4b7edc4445d4" providerId="LiveId" clId="{63C74F40-50FB-4B21-A143-89A5A5961A7E}" dt="2025-10-15T07:26:02.625" v="2298" actId="6549"/>
          <ac:graphicFrameMkLst>
            <pc:docMk/>
            <pc:sldMk cId="3570652235" sldId="692"/>
            <ac:graphicFrameMk id="14" creationId="{1150F983-0FBA-4A9B-89C9-6D8B392D2BF6}"/>
          </ac:graphicFrameMkLst>
        </pc:graphicFrameChg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188033532" sldId="693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762224457" sldId="706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4281340645" sldId="713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855859912" sldId="757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460566322" sldId="758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58101008" sldId="768"/>
        </pc:sldMkLst>
      </pc:sldChg>
      <pc:sldChg chg="addSp delSp modSp del mod">
        <pc:chgData name="린재 유" userId="0f2b4b7edc4445d4" providerId="LiveId" clId="{63C74F40-50FB-4B21-A143-89A5A5961A7E}" dt="2025-10-15T06:17:08.109" v="1074" actId="47"/>
        <pc:sldMkLst>
          <pc:docMk/>
          <pc:sldMk cId="747628059" sldId="771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995392080" sldId="773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4291326215" sldId="774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955681988" sldId="775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784491357" sldId="801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654174110" sldId="802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568143028" sldId="803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112663854" sldId="804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741458760" sldId="824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440551436" sldId="825"/>
        </pc:sldMkLst>
      </pc:sldChg>
      <pc:sldChg chg="addSp delSp modSp mod">
        <pc:chgData name="린재 유" userId="0f2b4b7edc4445d4" providerId="LiveId" clId="{63C74F40-50FB-4B21-A143-89A5A5961A7E}" dt="2025-10-15T07:53:03.153" v="2332" actId="20577"/>
        <pc:sldMkLst>
          <pc:docMk/>
          <pc:sldMk cId="1770565658" sldId="855"/>
        </pc:sldMkLst>
        <pc:spChg chg="mod">
          <ac:chgData name="린재 유" userId="0f2b4b7edc4445d4" providerId="LiveId" clId="{63C74F40-50FB-4B21-A143-89A5A5961A7E}" dt="2025-10-15T07:22:07.239" v="1695" actId="20577"/>
          <ac:spMkLst>
            <pc:docMk/>
            <pc:sldMk cId="1770565658" sldId="855"/>
            <ac:spMk id="2" creationId="{00000000-0000-0000-0000-000000000000}"/>
          </ac:spMkLst>
        </pc:spChg>
        <pc:spChg chg="add mod">
          <ac:chgData name="린재 유" userId="0f2b4b7edc4445d4" providerId="LiveId" clId="{63C74F40-50FB-4B21-A143-89A5A5961A7E}" dt="2025-10-15T06:58:12.901" v="1589"/>
          <ac:spMkLst>
            <pc:docMk/>
            <pc:sldMk cId="1770565658" sldId="855"/>
            <ac:spMk id="8" creationId="{F6260485-0DF5-D383-0CA3-36A6513376A9}"/>
          </ac:spMkLst>
        </pc:spChg>
        <pc:spChg chg="add mod">
          <ac:chgData name="린재 유" userId="0f2b4b7edc4445d4" providerId="LiveId" clId="{63C74F40-50FB-4B21-A143-89A5A5961A7E}" dt="2025-10-15T07:23:55.781" v="1947" actId="1036"/>
          <ac:spMkLst>
            <pc:docMk/>
            <pc:sldMk cId="1770565658" sldId="855"/>
            <ac:spMk id="9" creationId="{84D8F2C1-0B16-AD7D-6B94-C8994B8F2D5D}"/>
          </ac:spMkLst>
        </pc:spChg>
        <pc:spChg chg="add mod">
          <ac:chgData name="린재 유" userId="0f2b4b7edc4445d4" providerId="LiveId" clId="{63C74F40-50FB-4B21-A143-89A5A5961A7E}" dt="2025-10-15T07:24:29.085" v="2028" actId="20577"/>
          <ac:spMkLst>
            <pc:docMk/>
            <pc:sldMk cId="1770565658" sldId="855"/>
            <ac:spMk id="10" creationId="{4E235AAD-8FDD-ECBF-3B93-26E5EFAD38C7}"/>
          </ac:spMkLst>
        </pc:spChg>
        <pc:spChg chg="add mod">
          <ac:chgData name="린재 유" userId="0f2b4b7edc4445d4" providerId="LiveId" clId="{63C74F40-50FB-4B21-A143-89A5A5961A7E}" dt="2025-10-15T07:24:09.603" v="1961" actId="14100"/>
          <ac:spMkLst>
            <pc:docMk/>
            <pc:sldMk cId="1770565658" sldId="855"/>
            <ac:spMk id="11" creationId="{C105D281-EA8E-0E6B-6219-71D3A63F7586}"/>
          </ac:spMkLst>
        </pc:spChg>
        <pc:spChg chg="add mod">
          <ac:chgData name="린재 유" userId="0f2b4b7edc4445d4" providerId="LiveId" clId="{63C74F40-50FB-4B21-A143-89A5A5961A7E}" dt="2025-10-15T07:24:12.960" v="1962" actId="1076"/>
          <ac:spMkLst>
            <pc:docMk/>
            <pc:sldMk cId="1770565658" sldId="855"/>
            <ac:spMk id="12" creationId="{F5017994-D89B-6FC6-9EA6-CDA6BD216E1C}"/>
          </ac:spMkLst>
        </pc:spChg>
        <pc:spChg chg="add mod">
          <ac:chgData name="린재 유" userId="0f2b4b7edc4445d4" providerId="LiveId" clId="{63C74F40-50FB-4B21-A143-89A5A5961A7E}" dt="2025-10-15T07:24:01.797" v="1959" actId="20577"/>
          <ac:spMkLst>
            <pc:docMk/>
            <pc:sldMk cId="1770565658" sldId="855"/>
            <ac:spMk id="13" creationId="{31CC1117-E784-6570-C19F-EFA6A34A1E7A}"/>
          </ac:spMkLst>
        </pc:spChg>
        <pc:spChg chg="del">
          <ac:chgData name="린재 유" userId="0f2b4b7edc4445d4" providerId="LiveId" clId="{63C74F40-50FB-4B21-A143-89A5A5961A7E}" dt="2025-10-15T06:58:06.337" v="1588" actId="478"/>
          <ac:spMkLst>
            <pc:docMk/>
            <pc:sldMk cId="1770565658" sldId="855"/>
            <ac:spMk id="21" creationId="{00000000-0000-0000-0000-000000000000}"/>
          </ac:spMkLst>
        </pc:spChg>
        <pc:spChg chg="del">
          <ac:chgData name="린재 유" userId="0f2b4b7edc4445d4" providerId="LiveId" clId="{63C74F40-50FB-4B21-A143-89A5A5961A7E}" dt="2025-10-15T06:58:06.337" v="1588" actId="478"/>
          <ac:spMkLst>
            <pc:docMk/>
            <pc:sldMk cId="1770565658" sldId="855"/>
            <ac:spMk id="28" creationId="{2798D037-9E52-4395-A3B5-BB632E92EEE5}"/>
          </ac:spMkLst>
        </pc:spChg>
        <pc:spChg chg="mod">
          <ac:chgData name="린재 유" userId="0f2b4b7edc4445d4" providerId="LiveId" clId="{63C74F40-50FB-4B21-A143-89A5A5961A7E}" dt="2025-10-15T07:25:46.581" v="2297" actId="6549"/>
          <ac:spMkLst>
            <pc:docMk/>
            <pc:sldMk cId="1770565658" sldId="855"/>
            <ac:spMk id="29" creationId="{00000000-0000-0000-0000-000000000000}"/>
          </ac:spMkLst>
        </pc:spChg>
        <pc:spChg chg="del">
          <ac:chgData name="린재 유" userId="0f2b4b7edc4445d4" providerId="LiveId" clId="{63C74F40-50FB-4B21-A143-89A5A5961A7E}" dt="2025-10-15T06:58:06.337" v="1588" actId="478"/>
          <ac:spMkLst>
            <pc:docMk/>
            <pc:sldMk cId="1770565658" sldId="855"/>
            <ac:spMk id="41" creationId="{00000000-0000-0000-0000-000000000000}"/>
          </ac:spMkLst>
        </pc:spChg>
        <pc:graphicFrameChg chg="modGraphic">
          <ac:chgData name="린재 유" userId="0f2b4b7edc4445d4" providerId="LiveId" clId="{63C74F40-50FB-4B21-A143-89A5A5961A7E}" dt="2025-10-15T07:53:03.153" v="2332" actId="20577"/>
          <ac:graphicFrameMkLst>
            <pc:docMk/>
            <pc:sldMk cId="1770565658" sldId="855"/>
            <ac:graphicFrameMk id="14" creationId="{1150F983-0FBA-4A9B-89C9-6D8B392D2BF6}"/>
          </ac:graphicFrameMkLst>
        </pc:graphicFrameChg>
      </pc:sldChg>
      <pc:sldChg chg="addSp modSp del">
        <pc:chgData name="린재 유" userId="0f2b4b7edc4445d4" providerId="LiveId" clId="{63C74F40-50FB-4B21-A143-89A5A5961A7E}" dt="2025-10-15T07:25:15.550" v="2179" actId="47"/>
        <pc:sldMkLst>
          <pc:docMk/>
          <pc:sldMk cId="4049319779" sldId="856"/>
        </pc:sldMkLst>
        <pc:spChg chg="add mod">
          <ac:chgData name="린재 유" userId="0f2b4b7edc4445d4" providerId="LiveId" clId="{63C74F40-50FB-4B21-A143-89A5A5961A7E}" dt="2025-10-15T06:57:19.764" v="1585"/>
          <ac:spMkLst>
            <pc:docMk/>
            <pc:sldMk cId="4049319779" sldId="856"/>
            <ac:spMk id="8" creationId="{E33D3DF1-4B2D-10D0-0BD6-1BAA74E69530}"/>
          </ac:spMkLst>
        </pc:spChg>
        <pc:cxnChg chg="add mod">
          <ac:chgData name="린재 유" userId="0f2b4b7edc4445d4" providerId="LiveId" clId="{63C74F40-50FB-4B21-A143-89A5A5961A7E}" dt="2025-10-15T06:57:45.797" v="1587"/>
          <ac:cxnSpMkLst>
            <pc:docMk/>
            <pc:sldMk cId="4049319779" sldId="856"/>
            <ac:cxnSpMk id="9" creationId="{165FF498-50A1-E507-6E25-4D9B4612401A}"/>
          </ac:cxnSpMkLst>
        </pc:cxnChg>
        <pc:cxnChg chg="add mod">
          <ac:chgData name="린재 유" userId="0f2b4b7edc4445d4" providerId="LiveId" clId="{63C74F40-50FB-4B21-A143-89A5A5961A7E}" dt="2025-10-15T06:57:45.797" v="1587"/>
          <ac:cxnSpMkLst>
            <pc:docMk/>
            <pc:sldMk cId="4049319779" sldId="856"/>
            <ac:cxnSpMk id="10" creationId="{1C3F9DD1-FEB1-02D8-FE95-B026C37066DF}"/>
          </ac:cxnSpMkLst>
        </pc:cxnChg>
      </pc:sldChg>
      <pc:sldChg chg="addSp modSp mod">
        <pc:chgData name="린재 유" userId="0f2b4b7edc4445d4" providerId="LiveId" clId="{63C74F40-50FB-4B21-A143-89A5A5961A7E}" dt="2025-10-15T07:49:37.175" v="2330" actId="6549"/>
        <pc:sldMkLst>
          <pc:docMk/>
          <pc:sldMk cId="2767808665" sldId="858"/>
        </pc:sldMkLst>
        <pc:spChg chg="mod">
          <ac:chgData name="린재 유" userId="0f2b4b7edc4445d4" providerId="LiveId" clId="{63C74F40-50FB-4B21-A143-89A5A5961A7E}" dt="2025-10-15T07:49:37.175" v="2330" actId="6549"/>
          <ac:spMkLst>
            <pc:docMk/>
            <pc:sldMk cId="2767808665" sldId="858"/>
            <ac:spMk id="2" creationId="{00000000-0000-0000-0000-000000000000}"/>
          </ac:spMkLst>
        </pc:spChg>
        <pc:spChg chg="add mod">
          <ac:chgData name="린재 유" userId="0f2b4b7edc4445d4" providerId="LiveId" clId="{63C74F40-50FB-4B21-A143-89A5A5961A7E}" dt="2025-10-15T06:57:05.512" v="1584"/>
          <ac:spMkLst>
            <pc:docMk/>
            <pc:sldMk cId="2767808665" sldId="858"/>
            <ac:spMk id="8" creationId="{0519E458-10C7-CCFF-67B1-5A45CAAB8EB3}"/>
          </ac:spMkLst>
        </pc:spChg>
        <pc:spChg chg="add mod">
          <ac:chgData name="린재 유" userId="0f2b4b7edc4445d4" providerId="LiveId" clId="{63C74F40-50FB-4B21-A143-89A5A5961A7E}" dt="2025-10-15T06:57:05.512" v="1584"/>
          <ac:spMkLst>
            <pc:docMk/>
            <pc:sldMk cId="2767808665" sldId="858"/>
            <ac:spMk id="9" creationId="{7AD273BD-B899-C565-F497-6A0CE5E58E0E}"/>
          </ac:spMkLst>
        </pc:spChg>
        <pc:spChg chg="add mod">
          <ac:chgData name="린재 유" userId="0f2b4b7edc4445d4" providerId="LiveId" clId="{63C74F40-50FB-4B21-A143-89A5A5961A7E}" dt="2025-10-15T06:57:05.512" v="1584"/>
          <ac:spMkLst>
            <pc:docMk/>
            <pc:sldMk cId="2767808665" sldId="858"/>
            <ac:spMk id="10" creationId="{E7A89895-7436-7EBA-C69B-893357A8B476}"/>
          </ac:spMkLst>
        </pc:spChg>
        <pc:spChg chg="add mod">
          <ac:chgData name="린재 유" userId="0f2b4b7edc4445d4" providerId="LiveId" clId="{63C74F40-50FB-4B21-A143-89A5A5961A7E}" dt="2025-10-15T06:57:05.512" v="1584"/>
          <ac:spMkLst>
            <pc:docMk/>
            <pc:sldMk cId="2767808665" sldId="858"/>
            <ac:spMk id="11" creationId="{40A13F4B-6688-7C5C-1E1D-E2AA435F43FC}"/>
          </ac:spMkLst>
        </pc:spChg>
        <pc:spChg chg="add mod">
          <ac:chgData name="린재 유" userId="0f2b4b7edc4445d4" providerId="LiveId" clId="{63C74F40-50FB-4B21-A143-89A5A5961A7E}" dt="2025-10-15T06:57:05.512" v="1584"/>
          <ac:spMkLst>
            <pc:docMk/>
            <pc:sldMk cId="2767808665" sldId="858"/>
            <ac:spMk id="12" creationId="{FB528F74-63CE-C7C4-1091-5CBB8799B61A}"/>
          </ac:spMkLst>
        </pc:spChg>
        <pc:spChg chg="add mod">
          <ac:chgData name="린재 유" userId="0f2b4b7edc4445d4" providerId="LiveId" clId="{63C74F40-50FB-4B21-A143-89A5A5961A7E}" dt="2025-10-15T06:57:05.512" v="1584"/>
          <ac:spMkLst>
            <pc:docMk/>
            <pc:sldMk cId="2767808665" sldId="858"/>
            <ac:spMk id="13" creationId="{31B219C2-4B92-F7F1-2C3B-76BABFA0E328}"/>
          </ac:spMkLst>
        </pc:spChg>
        <pc:cxnChg chg="add mod">
          <ac:chgData name="린재 유" userId="0f2b4b7edc4445d4" providerId="LiveId" clId="{63C74F40-50FB-4B21-A143-89A5A5961A7E}" dt="2025-10-15T06:57:38.430" v="1586"/>
          <ac:cxnSpMkLst>
            <pc:docMk/>
            <pc:sldMk cId="2767808665" sldId="858"/>
            <ac:cxnSpMk id="16" creationId="{D8B793BE-48B0-77AD-CD77-CCE6A4B279B6}"/>
          </ac:cxnSpMkLst>
        </pc:cxnChg>
        <pc:cxnChg chg="add mod">
          <ac:chgData name="린재 유" userId="0f2b4b7edc4445d4" providerId="LiveId" clId="{63C74F40-50FB-4B21-A143-89A5A5961A7E}" dt="2025-10-15T06:57:38.430" v="1586"/>
          <ac:cxnSpMkLst>
            <pc:docMk/>
            <pc:sldMk cId="2767808665" sldId="858"/>
            <ac:cxnSpMk id="17" creationId="{1FC8DBCF-67A5-B66A-2E52-572E525ABEB3}"/>
          </ac:cxnSpMkLst>
        </pc:cxnChg>
      </pc:sldChg>
      <pc:sldChg chg="addSp modSp add del mod">
        <pc:chgData name="린재 유" userId="0f2b4b7edc4445d4" providerId="LiveId" clId="{63C74F40-50FB-4B21-A143-89A5A5961A7E}" dt="2025-10-16T01:53:58.631" v="2788" actId="47"/>
        <pc:sldMkLst>
          <pc:docMk/>
          <pc:sldMk cId="1862308693" sldId="859"/>
        </pc:sldMkLst>
        <pc:spChg chg="mod">
          <ac:chgData name="린재 유" userId="0f2b4b7edc4445d4" providerId="LiveId" clId="{63C74F40-50FB-4B21-A143-89A5A5961A7E}" dt="2025-10-15T07:53:59.933" v="2362" actId="1076"/>
          <ac:spMkLst>
            <pc:docMk/>
            <pc:sldMk cId="1862308693" sldId="859"/>
            <ac:spMk id="3" creationId="{44D1CC95-5F0A-3D9F-457F-7C3DA8FC629B}"/>
          </ac:spMkLst>
        </pc:spChg>
        <pc:spChg chg="add mod">
          <ac:chgData name="린재 유" userId="0f2b4b7edc4445d4" providerId="LiveId" clId="{63C74F40-50FB-4B21-A143-89A5A5961A7E}" dt="2025-10-15T08:01:09.924" v="2787" actId="6549"/>
          <ac:spMkLst>
            <pc:docMk/>
            <pc:sldMk cId="1862308693" sldId="859"/>
            <ac:spMk id="4" creationId="{600455D7-AF78-18E4-2F01-AC695DF31A12}"/>
          </ac:spMkLst>
        </pc:spChg>
        <pc:graphicFrameChg chg="add mod modGraphic">
          <ac:chgData name="린재 유" userId="0f2b4b7edc4445d4" providerId="LiveId" clId="{63C74F40-50FB-4B21-A143-89A5A5961A7E}" dt="2025-10-15T07:59:09.571" v="2415" actId="1076"/>
          <ac:graphicFrameMkLst>
            <pc:docMk/>
            <pc:sldMk cId="1862308693" sldId="859"/>
            <ac:graphicFrameMk id="2" creationId="{C986037B-DB10-59D9-63A4-53860C84F25F}"/>
          </ac:graphicFrameMkLst>
        </pc:graphicFrameChg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4257638427" sldId="859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502300759" sldId="860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180059355" sldId="861"/>
        </pc:sldMkLst>
      </pc:sldChg>
      <pc:sldChg chg="addSp modSp del">
        <pc:chgData name="린재 유" userId="0f2b4b7edc4445d4" providerId="LiveId" clId="{63C74F40-50FB-4B21-A143-89A5A5961A7E}" dt="2025-10-15T07:25:11.525" v="2178" actId="47"/>
        <pc:sldMkLst>
          <pc:docMk/>
          <pc:sldMk cId="650654831" sldId="873"/>
        </pc:sldMkLst>
        <pc:cxnChg chg="add mod">
          <ac:chgData name="린재 유" userId="0f2b4b7edc4445d4" providerId="LiveId" clId="{63C74F40-50FB-4B21-A143-89A5A5961A7E}" dt="2025-10-15T06:56:44.712" v="1581"/>
          <ac:cxnSpMkLst>
            <pc:docMk/>
            <pc:sldMk cId="650654831" sldId="873"/>
            <ac:cxnSpMk id="8" creationId="{121DA637-7822-1CD5-887B-3E667303631D}"/>
          </ac:cxnSpMkLst>
        </pc:cxnChg>
        <pc:cxnChg chg="add mod">
          <ac:chgData name="린재 유" userId="0f2b4b7edc4445d4" providerId="LiveId" clId="{63C74F40-50FB-4B21-A143-89A5A5961A7E}" dt="2025-10-15T06:56:44.712" v="1581"/>
          <ac:cxnSpMkLst>
            <pc:docMk/>
            <pc:sldMk cId="650654831" sldId="873"/>
            <ac:cxnSpMk id="9" creationId="{216F2E66-1DE9-420B-5A3A-3162D92A8B16}"/>
          </ac:cxnSpMkLst>
        </pc:cxnChg>
      </pc:sldChg>
      <pc:sldChg chg="add del">
        <pc:chgData name="린재 유" userId="0f2b4b7edc4445d4" providerId="LiveId" clId="{63C74F40-50FB-4B21-A143-89A5A5961A7E}" dt="2025-10-15T06:56:56.874" v="1583"/>
        <pc:sldMkLst>
          <pc:docMk/>
          <pc:sldMk cId="4046092434" sldId="874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791216879" sldId="887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4246269801" sldId="890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3030753305" sldId="891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971225225" sldId="892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487903689" sldId="932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402167678" sldId="933"/>
        </pc:sldMkLst>
      </pc:sldChg>
      <pc:sldChg chg="addSp delSp modSp del mod">
        <pc:chgData name="린재 유" userId="0f2b4b7edc4445d4" providerId="LiveId" clId="{63C74F40-50FB-4B21-A143-89A5A5961A7E}" dt="2025-10-15T06:17:08.109" v="1074" actId="47"/>
        <pc:sldMkLst>
          <pc:docMk/>
          <pc:sldMk cId="487094425" sldId="934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1051895629" sldId="935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2513693055" sldId="936"/>
        </pc:sldMkLst>
      </pc:sldChg>
      <pc:sldChg chg="addSp delSp modSp del mod">
        <pc:chgData name="린재 유" userId="0f2b4b7edc4445d4" providerId="LiveId" clId="{63C74F40-50FB-4B21-A143-89A5A5961A7E}" dt="2025-10-15T06:17:08.109" v="1074" actId="47"/>
        <pc:sldMkLst>
          <pc:docMk/>
          <pc:sldMk cId="1393858030" sldId="937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621733847" sldId="938"/>
        </pc:sldMkLst>
      </pc:sldChg>
      <pc:sldChg chg="del">
        <pc:chgData name="린재 유" userId="0f2b4b7edc4445d4" providerId="LiveId" clId="{63C74F40-50FB-4B21-A143-89A5A5961A7E}" dt="2025-10-15T06:17:08.109" v="1074" actId="47"/>
        <pc:sldMkLst>
          <pc:docMk/>
          <pc:sldMk cId="3530398819" sldId="941"/>
        </pc:sldMkLst>
      </pc:sldChg>
      <pc:sldChg chg="modSp del">
        <pc:chgData name="린재 유" userId="0f2b4b7edc4445d4" providerId="LiveId" clId="{63C74F40-50FB-4B21-A143-89A5A5961A7E}" dt="2025-10-15T06:17:08.109" v="1074" actId="47"/>
        <pc:sldMkLst>
          <pc:docMk/>
          <pc:sldMk cId="1671301422" sldId="944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3456925926" sldId="948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1691219472" sldId="949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4078159171" sldId="952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3727929481" sldId="953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918755260" sldId="954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1594996335" sldId="956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3090074930" sldId="960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2317662213" sldId="961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2351684559" sldId="963"/>
        </pc:sldMkLst>
      </pc:sldChg>
      <pc:sldChg chg="modSp del">
        <pc:chgData name="린재 유" userId="0f2b4b7edc4445d4" providerId="LiveId" clId="{63C74F40-50FB-4B21-A143-89A5A5961A7E}" dt="2025-10-15T06:17:08.109" v="1074" actId="47"/>
        <pc:sldMkLst>
          <pc:docMk/>
          <pc:sldMk cId="1169235696" sldId="966"/>
        </pc:sldMkLst>
      </pc:sldChg>
      <pc:sldChg chg="modSp del">
        <pc:chgData name="린재 유" userId="0f2b4b7edc4445d4" providerId="LiveId" clId="{63C74F40-50FB-4B21-A143-89A5A5961A7E}" dt="2025-10-15T06:17:08.109" v="1074" actId="47"/>
        <pc:sldMkLst>
          <pc:docMk/>
          <pc:sldMk cId="850599986" sldId="968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957976725" sldId="969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1533674173" sldId="970"/>
        </pc:sldMkLst>
      </pc:sldChg>
      <pc:sldChg chg="modSp del">
        <pc:chgData name="린재 유" userId="0f2b4b7edc4445d4" providerId="LiveId" clId="{63C74F40-50FB-4B21-A143-89A5A5961A7E}" dt="2025-10-15T06:17:08.109" v="1074" actId="47"/>
        <pc:sldMkLst>
          <pc:docMk/>
          <pc:sldMk cId="4274347686" sldId="971"/>
        </pc:sldMkLst>
      </pc:sldChg>
      <pc:sldChg chg="modSp del">
        <pc:chgData name="린재 유" userId="0f2b4b7edc4445d4" providerId="LiveId" clId="{63C74F40-50FB-4B21-A143-89A5A5961A7E}" dt="2025-10-15T06:17:08.109" v="1074" actId="47"/>
        <pc:sldMkLst>
          <pc:docMk/>
          <pc:sldMk cId="1782088797" sldId="972"/>
        </pc:sldMkLst>
      </pc:sldChg>
      <pc:sldChg chg="modSp del mod">
        <pc:chgData name="린재 유" userId="0f2b4b7edc4445d4" providerId="LiveId" clId="{63C74F40-50FB-4B21-A143-89A5A5961A7E}" dt="2025-10-15T06:17:08.109" v="1074" actId="47"/>
        <pc:sldMkLst>
          <pc:docMk/>
          <pc:sldMk cId="1732048437" sldId="973"/>
        </pc:sldMkLst>
      </pc:sldChg>
      <pc:sldChg chg="modSp add del mod">
        <pc:chgData name="린재 유" userId="0f2b4b7edc4445d4" providerId="LiveId" clId="{63C74F40-50FB-4B21-A143-89A5A5961A7E}" dt="2025-10-15T06:17:08.109" v="1074" actId="47"/>
        <pc:sldMkLst>
          <pc:docMk/>
          <pc:sldMk cId="294009946" sldId="974"/>
        </pc:sldMkLst>
      </pc:sldChg>
      <pc:sldMasterChg chg="modSldLayout">
        <pc:chgData name="린재 유" userId="0f2b4b7edc4445d4" providerId="LiveId" clId="{63C74F40-50FB-4B21-A143-89A5A5961A7E}" dt="2025-09-16T01:01:00.642" v="1072" actId="20577"/>
        <pc:sldMasterMkLst>
          <pc:docMk/>
          <pc:sldMasterMk cId="2733794209" sldId="2147483660"/>
        </pc:sldMasterMkLst>
        <pc:sldLayoutChg chg="modSp mod">
          <pc:chgData name="린재 유" userId="0f2b4b7edc4445d4" providerId="LiveId" clId="{63C74F40-50FB-4B21-A143-89A5A5961A7E}" dt="2025-09-16T01:01:00.642" v="1072" actId="20577"/>
          <pc:sldLayoutMkLst>
            <pc:docMk/>
            <pc:sldMasterMk cId="2733794209" sldId="2147483660"/>
            <pc:sldLayoutMk cId="2847881240" sldId="2147483686"/>
          </pc:sldLayoutMkLst>
          <pc:spChg chg="mod">
            <ac:chgData name="린재 유" userId="0f2b4b7edc4445d4" providerId="LiveId" clId="{63C74F40-50FB-4B21-A143-89A5A5961A7E}" dt="2025-09-16T01:01:00.642" v="1072" actId="20577"/>
            <ac:spMkLst>
              <pc:docMk/>
              <pc:sldMasterMk cId="2733794209" sldId="2147483660"/>
              <pc:sldLayoutMk cId="2847881240" sldId="2147483686"/>
              <ac:spMk id="10" creationId="{2D09A3E0-5BB6-3352-2052-F7A4097670D4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FD956D-BD58-43FF-9A2D-A64BCD138C9C}" type="datetimeFigureOut">
              <a:rPr lang="ko-KR" altLang="en-US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2025-10-16</a:t>
            </a:fld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18D7F-7B04-422E-AC8B-F4258D52F163}" type="slidenum">
              <a:rPr lang="ko-KR" altLang="en-US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‹#›</a:t>
            </a:fld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88975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3945C6D1-61CD-48BE-9F70-7F9197CAEA96}" type="datetimeFigureOut">
              <a:rPr lang="ko-KR" altLang="en-US" smtClean="0"/>
              <a:pPr/>
              <a:t>2025-10-16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1A4B3C7-CD2D-438D-A8CD-DCB8535E32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1485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11">
            <a:extLst>
              <a:ext uri="{FF2B5EF4-FFF2-40B4-BE49-F238E27FC236}">
                <a16:creationId xmlns:a16="http://schemas.microsoft.com/office/drawing/2014/main" id="{97F17AA2-87F4-FA91-D939-EA9076DE6F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1124743"/>
            <a:ext cx="216024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70DD31-4515-30BC-8A00-861EAD2235C0}"/>
              </a:ext>
            </a:extLst>
          </p:cNvPr>
          <p:cNvSpPr txBox="1"/>
          <p:nvPr userDrawn="1"/>
        </p:nvSpPr>
        <p:spPr>
          <a:xfrm>
            <a:off x="5951984" y="1331476"/>
            <a:ext cx="5598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>
                <a:latin typeface="맑은 고딕" panose="020B0503020000020004" pitchFamily="50" charset="-127"/>
                <a:ea typeface="맑은 고딕" panose="020B0503020000020004" pitchFamily="50" charset="-127"/>
              </a:rPr>
              <a:t>OBP APIM </a:t>
            </a:r>
            <a:r>
              <a:rPr lang="ko-KR" altLang="en-US" b="1">
                <a:latin typeface="맑은 고딕" panose="020B0503020000020004" pitchFamily="50" charset="-127"/>
                <a:ea typeface="맑은 고딕" panose="020B0503020000020004" pitchFamily="50" charset="-127"/>
              </a:rPr>
              <a:t>고도화 및 통합 연계 채널 구축 프로젝트</a:t>
            </a: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A044270-8B11-9F8C-0028-58E28A91E2DF}"/>
              </a:ext>
            </a:extLst>
          </p:cNvPr>
          <p:cNvCxnSpPr/>
          <p:nvPr userDrawn="1"/>
        </p:nvCxnSpPr>
        <p:spPr bwMode="auto">
          <a:xfrm>
            <a:off x="767408" y="2852936"/>
            <a:ext cx="10782583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제목 1">
            <a:extLst>
              <a:ext uri="{FF2B5EF4-FFF2-40B4-BE49-F238E27FC236}">
                <a16:creationId xmlns:a16="http://schemas.microsoft.com/office/drawing/2014/main" id="{2D09A3E0-5BB6-3352-2052-F7A4097670D4}"/>
              </a:ext>
            </a:extLst>
          </p:cNvPr>
          <p:cNvSpPr txBox="1">
            <a:spLocks/>
          </p:cNvSpPr>
          <p:nvPr userDrawn="1"/>
        </p:nvSpPr>
        <p:spPr>
          <a:xfrm>
            <a:off x="767408" y="2924943"/>
            <a:ext cx="10782347" cy="1512165"/>
          </a:xfrm>
          <a:prstGeom prst="rect">
            <a:avLst/>
          </a:prstGeom>
        </p:spPr>
        <p:txBody>
          <a:bodyPr anchor="t"/>
          <a:lstStyle>
            <a:lvl1pPr algn="r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j-cs"/>
              </a:defRPr>
            </a:lvl1pPr>
            <a:lvl2pPr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굴림" pitchFamily="50" charset="-127"/>
                <a:ea typeface="굴림" pitchFamily="50" charset="-127"/>
              </a:defRPr>
            </a:lvl2pPr>
            <a:lvl3pPr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굴림" pitchFamily="50" charset="-127"/>
                <a:ea typeface="굴림" pitchFamily="50" charset="-127"/>
              </a:defRPr>
            </a:lvl3pPr>
            <a:lvl4pPr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굴림" pitchFamily="50" charset="-127"/>
                <a:ea typeface="굴림" pitchFamily="50" charset="-127"/>
              </a:defRPr>
            </a:lvl4pPr>
            <a:lvl5pPr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굴림" pitchFamily="50" charset="-127"/>
                <a:ea typeface="굴림" pitchFamily="50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굴림" pitchFamily="50" charset="-127"/>
                <a:ea typeface="굴림" pitchFamily="50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굴림" pitchFamily="50" charset="-127"/>
                <a:ea typeface="굴림" pitchFamily="50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굴림" pitchFamily="50" charset="-127"/>
                <a:ea typeface="굴림" pitchFamily="50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>
              <a:lnSpc>
                <a:spcPct val="120000"/>
              </a:lnSpc>
            </a:pPr>
            <a:r>
              <a:rPr lang="ko-KR" altLang="en-US" sz="1600" kern="0" dirty="0"/>
              <a:t>설계 단계</a:t>
            </a:r>
            <a:endParaRPr lang="en-US" altLang="ko-KR" sz="1600" kern="0" dirty="0"/>
          </a:p>
          <a:p>
            <a:pPr>
              <a:lnSpc>
                <a:spcPct val="120000"/>
              </a:lnSpc>
            </a:pPr>
            <a:r>
              <a:rPr lang="en-US" altLang="ko-KR" sz="1600" kern="0" dirty="0"/>
              <a:t>APIM_OBP_DG_030</a:t>
            </a:r>
          </a:p>
          <a:p>
            <a:pPr>
              <a:lnSpc>
                <a:spcPct val="120000"/>
              </a:lnSpc>
            </a:pPr>
            <a:r>
              <a:rPr lang="en-US" altLang="ko-KR" sz="1600" kern="0" dirty="0"/>
              <a:t>V1.1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C06D2CDC-E9EF-B1DF-369A-46577366663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2464" y="5661248"/>
            <a:ext cx="1268704" cy="475764"/>
          </a:xfrm>
          <a:prstGeom prst="rect">
            <a:avLst/>
          </a:prstGeom>
        </p:spPr>
      </p:pic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12AF53F-5454-C7A8-E50D-AEE12AB842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7172" y="2348883"/>
            <a:ext cx="10782583" cy="504052"/>
          </a:xfrm>
          <a:prstGeom prst="rect">
            <a:avLst/>
          </a:prstGeom>
        </p:spPr>
        <p:txBody>
          <a:bodyPr/>
          <a:lstStyle>
            <a:lvl1pPr algn="r">
              <a:defRPr sz="2600" b="1"/>
            </a:lvl1pPr>
            <a:lvl2pPr>
              <a:defRPr sz="2600" b="1"/>
            </a:lvl2pPr>
            <a:lvl3pPr>
              <a:defRPr sz="2600" b="1"/>
            </a:lvl3pPr>
            <a:lvl4pPr>
              <a:defRPr sz="2600" b="1"/>
            </a:lvl4pPr>
            <a:lvl5pPr>
              <a:defRPr sz="2600" b="1"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</p:spTree>
    <p:extLst>
      <p:ext uri="{BB962C8B-B14F-4D97-AF65-F5344CB8AC3E}">
        <p14:creationId xmlns:p14="http://schemas.microsoft.com/office/powerpoint/2010/main" val="284788124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텍스트 개체 틀 13">
            <a:extLst>
              <a:ext uri="{FF2B5EF4-FFF2-40B4-BE49-F238E27FC236}">
                <a16:creationId xmlns:a16="http://schemas.microsoft.com/office/drawing/2014/main" id="{D406F03F-B31C-0705-FB3B-2B8FA67FBD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5440" y="2971800"/>
            <a:ext cx="10009112" cy="914400"/>
          </a:xfrm>
          <a:prstGeom prst="rect">
            <a:avLst/>
          </a:prstGeom>
        </p:spPr>
        <p:txBody>
          <a:bodyPr anchor="ctr"/>
          <a:lstStyle>
            <a:lvl1pPr algn="ctr">
              <a:defRPr sz="2800" b="0"/>
            </a:lvl1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</p:spTree>
    <p:extLst>
      <p:ext uri="{BB962C8B-B14F-4D97-AF65-F5344CB8AC3E}">
        <p14:creationId xmlns:p14="http://schemas.microsoft.com/office/powerpoint/2010/main" val="77257829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텍스트 개체 틀 13">
            <a:extLst>
              <a:ext uri="{FF2B5EF4-FFF2-40B4-BE49-F238E27FC236}">
                <a16:creationId xmlns:a16="http://schemas.microsoft.com/office/drawing/2014/main" id="{2AE3C3A2-92F8-AE60-AE09-CE4E1AFEA0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5440" y="2971800"/>
            <a:ext cx="10009112" cy="914400"/>
          </a:xfrm>
          <a:prstGeom prst="rect">
            <a:avLst/>
          </a:prstGeom>
        </p:spPr>
        <p:txBody>
          <a:bodyPr anchor="ctr"/>
          <a:lstStyle>
            <a:lvl1pPr algn="ctr">
              <a:defRPr sz="2800" b="0"/>
            </a:lvl1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</p:spTree>
    <p:extLst>
      <p:ext uri="{BB962C8B-B14F-4D97-AF65-F5344CB8AC3E}">
        <p14:creationId xmlns:p14="http://schemas.microsoft.com/office/powerpoint/2010/main" val="303754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269B0A1A-3506-C9BD-EF19-C849A9DDA3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1732" y="203156"/>
            <a:ext cx="11528535" cy="414564"/>
          </a:xfrm>
          <a:prstGeom prst="rect">
            <a:avLst/>
          </a:prstGeom>
        </p:spPr>
      </p:pic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BF9BAF6-BE2E-9050-17BE-97AE968794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5360" y="617720"/>
            <a:ext cx="2503781" cy="288032"/>
          </a:xfrm>
          <a:prstGeom prst="rect">
            <a:avLst/>
          </a:prstGeom>
        </p:spPr>
        <p:txBody>
          <a:bodyPr anchor="ctr"/>
          <a:lstStyle>
            <a:lvl1pPr algn="l">
              <a:defRPr sz="1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r>
              <a:rPr lang="ko-KR" altLang="en-US"/>
              <a:t>타이틀 입력</a:t>
            </a:r>
          </a:p>
        </p:txBody>
      </p:sp>
    </p:spTree>
    <p:extLst>
      <p:ext uri="{BB962C8B-B14F-4D97-AF65-F5344CB8AC3E}">
        <p14:creationId xmlns:p14="http://schemas.microsoft.com/office/powerpoint/2010/main" val="34515890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레이아웃 또는 컴포넌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269B0A1A-3506-C9BD-EF19-C849A9DDA3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1732" y="203156"/>
            <a:ext cx="11528535" cy="414564"/>
          </a:xfrm>
          <a:prstGeom prst="rect">
            <a:avLst/>
          </a:prstGeom>
        </p:spPr>
      </p:pic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BF9BAF6-BE2E-9050-17BE-97AE968794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5360" y="617720"/>
            <a:ext cx="2503781" cy="288032"/>
          </a:xfrm>
          <a:prstGeom prst="rect">
            <a:avLst/>
          </a:prstGeom>
        </p:spPr>
        <p:txBody>
          <a:bodyPr anchor="ctr"/>
          <a:lstStyle>
            <a:lvl1pPr algn="l">
              <a:defRPr sz="1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r>
              <a:rPr lang="ko-KR" altLang="en-US"/>
              <a:t>타이틀 입력</a:t>
            </a: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17126F38-0BEB-AC7F-A915-D9A82FC6F734}"/>
              </a:ext>
            </a:extLst>
          </p:cNvPr>
          <p:cNvCxnSpPr/>
          <p:nvPr userDrawn="1"/>
        </p:nvCxnSpPr>
        <p:spPr bwMode="auto">
          <a:xfrm>
            <a:off x="331732" y="905752"/>
            <a:ext cx="2507409" cy="0"/>
          </a:xfrm>
          <a:prstGeom prst="line">
            <a:avLst/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017624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화면설계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Group 7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78035281"/>
              </p:ext>
            </p:extLst>
          </p:nvPr>
        </p:nvGraphicFramePr>
        <p:xfrm>
          <a:off x="158110" y="1160948"/>
          <a:ext cx="11875783" cy="5220380"/>
        </p:xfrm>
        <a:graphic>
          <a:graphicData uri="http://schemas.openxmlformats.org/drawingml/2006/table">
            <a:tbl>
              <a:tblPr/>
              <a:tblGrid>
                <a:gridCol w="9610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7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Pretendard" panose="02000503000000020004" pitchFamily="2" charset="-127"/>
                        </a:rPr>
                        <a:t>화면 구성</a:t>
                      </a: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7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Pretendard" panose="02000503000000020004" pitchFamily="2" charset="-127"/>
                        </a:rPr>
                        <a:t>설명</a:t>
                      </a:r>
                    </a:p>
                  </a:txBody>
                  <a:tcPr marL="112537" marR="112537" marT="45721" marB="45721" anchor="ctr" anchorCtr="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2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</a:t>
                      </a:r>
                    </a:p>
                  </a:txBody>
                  <a:tcPr marL="112537" marR="112537" marT="45721" marB="45721" anchor="ctr" anchorCtr="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1" lang="en-US" altLang="ko-K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Group 7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731899079"/>
              </p:ext>
            </p:extLst>
          </p:nvPr>
        </p:nvGraphicFramePr>
        <p:xfrm>
          <a:off x="177163" y="643402"/>
          <a:ext cx="11875785" cy="396244"/>
        </p:xfrm>
        <a:graphic>
          <a:graphicData uri="http://schemas.openxmlformats.org/drawingml/2006/table">
            <a:tbl>
              <a:tblPr/>
              <a:tblGrid>
                <a:gridCol w="1166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4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85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33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Pretendard" panose="02000503000000020004" pitchFamily="2" charset="-127"/>
                        </a:rPr>
                        <a:t>화면 </a:t>
                      </a:r>
                      <a:r>
                        <a:rPr kumimoji="1" lang="en-US" altLang="ko-K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Pretendard" panose="02000503000000020004" pitchFamily="2" charset="-127"/>
                        </a:rPr>
                        <a:t>ID</a:t>
                      </a: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Pretendard" panose="02000503000000020004" pitchFamily="2" charset="-127"/>
                      </a:endParaRP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Pretendard" panose="02000503000000020004" pitchFamily="2" charset="-127"/>
                        </a:rPr>
                        <a:t>화면 명</a:t>
                      </a: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Pretendard" panose="02000503000000020004" pitchFamily="2" charset="-127"/>
                      </a:endParaRP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Pretendard" panose="02000503000000020004" pitchFamily="2" charset="-127"/>
                        </a:rPr>
                        <a:t>화면 유형</a:t>
                      </a: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Pretendard" panose="02000503000000020004" pitchFamily="2" charset="-127"/>
                        </a:rPr>
                        <a:t>화면 설명</a:t>
                      </a:r>
                      <a:endParaRPr kumimoji="1" lang="en-US" altLang="ko-K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Pretendard" panose="02000503000000020004" pitchFamily="2" charset="-127"/>
                      </a:endParaRP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Pretendard" panose="02000503000000020004" pitchFamily="2" charset="-127"/>
                      </a:endParaRP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Pretendard" panose="02000503000000020004" pitchFamily="2" charset="-127"/>
                        </a:rPr>
                        <a:t>화면 경로</a:t>
                      </a: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Pretendard" panose="02000503000000020004" pitchFamily="2" charset="-127"/>
                      </a:endParaRP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Pretendard" panose="02000503000000020004" pitchFamily="2" charset="-127"/>
                        </a:rPr>
                        <a:t>파일 명</a:t>
                      </a: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2537" marR="112537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텍스트 개체 틀 13"/>
          <p:cNvSpPr>
            <a:spLocks noGrp="1"/>
          </p:cNvSpPr>
          <p:nvPr>
            <p:ph type="body" sz="quarter" idx="17" hasCustomPrompt="1"/>
          </p:nvPr>
        </p:nvSpPr>
        <p:spPr>
          <a:xfrm>
            <a:off x="1348235" y="637625"/>
            <a:ext cx="4791195" cy="223351"/>
          </a:xfrm>
          <a:prstGeom prst="rect">
            <a:avLst/>
          </a:prstGeom>
        </p:spPr>
        <p:txBody>
          <a:bodyPr tIns="0" bIns="0" anchor="ctr"/>
          <a:lstStyle>
            <a:lvl1pPr marL="0" indent="0">
              <a:buNone/>
              <a:defRPr sz="700" baseline="0">
                <a:latin typeface="Consolas" panose="020B0609020204030204" pitchFamily="49" charset="0"/>
                <a:ea typeface="맑은 고딕" panose="020B0503020000020004" pitchFamily="50" charset="-127"/>
                <a:cs typeface="Consolas" panose="020B0609020204030204" pitchFamily="49" charset="0"/>
              </a:defRPr>
            </a:lvl1pPr>
            <a:lvl2pPr>
              <a:defRPr sz="738">
                <a:latin typeface="HY헤드라인M" pitchFamily="18" charset="-127"/>
                <a:ea typeface="HY헤드라인M" pitchFamily="18" charset="-127"/>
              </a:defRPr>
            </a:lvl2pPr>
            <a:lvl3pPr>
              <a:defRPr sz="738">
                <a:latin typeface="HY헤드라인M" pitchFamily="18" charset="-127"/>
                <a:ea typeface="HY헤드라인M" pitchFamily="18" charset="-127"/>
              </a:defRPr>
            </a:lvl3pPr>
            <a:lvl4pPr>
              <a:defRPr sz="738">
                <a:latin typeface="HY헤드라인M" pitchFamily="18" charset="-127"/>
                <a:ea typeface="HY헤드라인M" pitchFamily="18" charset="-127"/>
              </a:defRPr>
            </a:lvl4pPr>
            <a:lvl5pPr>
              <a:defRPr sz="738">
                <a:latin typeface="HY헤드라인M" pitchFamily="18" charset="-127"/>
                <a:ea typeface="HY헤드라인M" pitchFamily="18" charset="-127"/>
              </a:defRPr>
            </a:lvl5pPr>
          </a:lstStyle>
          <a:p>
            <a:pPr lvl="0"/>
            <a:r>
              <a:rPr lang="ko-KR" altLang="en-US"/>
              <a:t>화면 </a:t>
            </a:r>
            <a:r>
              <a:rPr lang="en-US" altLang="ko-KR"/>
              <a:t>ID </a:t>
            </a:r>
            <a:r>
              <a:rPr lang="ko-KR" altLang="en-US"/>
              <a:t>입력</a:t>
            </a:r>
          </a:p>
        </p:txBody>
      </p:sp>
      <p:sp>
        <p:nvSpPr>
          <p:cNvPr id="10" name="텍스트 개체 틀 13"/>
          <p:cNvSpPr>
            <a:spLocks noGrp="1"/>
          </p:cNvSpPr>
          <p:nvPr>
            <p:ph type="body" sz="quarter" idx="18" hasCustomPrompt="1"/>
          </p:nvPr>
        </p:nvSpPr>
        <p:spPr>
          <a:xfrm>
            <a:off x="1343472" y="851450"/>
            <a:ext cx="4797617" cy="201288"/>
          </a:xfrm>
          <a:prstGeom prst="rect">
            <a:avLst/>
          </a:prstGeom>
        </p:spPr>
        <p:txBody>
          <a:bodyPr tIns="0" bIns="0" anchor="ctr"/>
          <a:lstStyle>
            <a:lvl1pPr marL="0" indent="0">
              <a:buNone/>
              <a:defRPr kumimoji="1" lang="ko-KR" altLang="en-US" sz="700" baseline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defRPr>
            </a:lvl1pPr>
            <a:lvl2pPr>
              <a:defRPr sz="738">
                <a:latin typeface="HY헤드라인M" pitchFamily="18" charset="-127"/>
                <a:ea typeface="HY헤드라인M" pitchFamily="18" charset="-127"/>
              </a:defRPr>
            </a:lvl2pPr>
            <a:lvl3pPr>
              <a:defRPr sz="738">
                <a:latin typeface="HY헤드라인M" pitchFamily="18" charset="-127"/>
                <a:ea typeface="HY헤드라인M" pitchFamily="18" charset="-127"/>
              </a:defRPr>
            </a:lvl3pPr>
            <a:lvl4pPr>
              <a:defRPr sz="738">
                <a:latin typeface="HY헤드라인M" pitchFamily="18" charset="-127"/>
                <a:ea typeface="HY헤드라인M" pitchFamily="18" charset="-127"/>
              </a:defRPr>
            </a:lvl4pPr>
            <a:lvl5pPr>
              <a:defRPr sz="738">
                <a:latin typeface="HY헤드라인M" pitchFamily="18" charset="-127"/>
                <a:ea typeface="HY헤드라인M" pitchFamily="18" charset="-127"/>
              </a:defRPr>
            </a:lvl5pPr>
          </a:lstStyle>
          <a:p>
            <a:pPr marL="0" lvl="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</a:pPr>
            <a:r>
              <a:rPr lang="ko-KR" altLang="en-US"/>
              <a:t>화면 </a:t>
            </a:r>
            <a:r>
              <a:rPr lang="ko-KR" altLang="en-US" err="1"/>
              <a:t>간략</a:t>
            </a:r>
            <a:r>
              <a:rPr lang="ko-KR" altLang="en-US"/>
              <a:t> 설명</a:t>
            </a:r>
          </a:p>
        </p:txBody>
      </p:sp>
      <p:sp>
        <p:nvSpPr>
          <p:cNvPr id="11" name="텍스트 개체 틀 13"/>
          <p:cNvSpPr>
            <a:spLocks noGrp="1"/>
          </p:cNvSpPr>
          <p:nvPr>
            <p:ph type="body" sz="quarter" idx="19" hasCustomPrompt="1"/>
          </p:nvPr>
        </p:nvSpPr>
        <p:spPr>
          <a:xfrm>
            <a:off x="7104112" y="643402"/>
            <a:ext cx="1944216" cy="188603"/>
          </a:xfrm>
          <a:prstGeom prst="rect">
            <a:avLst/>
          </a:prstGeom>
        </p:spPr>
        <p:txBody>
          <a:bodyPr tIns="0" bIns="0" anchor="ctr"/>
          <a:lstStyle>
            <a:lvl1pPr marL="0" indent="0">
              <a:buNone/>
              <a:defRPr kumimoji="1" lang="ko-KR" altLang="en-US" sz="700" baseline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defRPr>
            </a:lvl1pPr>
            <a:lvl2pPr>
              <a:defRPr sz="738">
                <a:latin typeface="HY헤드라인M" pitchFamily="18" charset="-127"/>
                <a:ea typeface="HY헤드라인M" pitchFamily="18" charset="-127"/>
              </a:defRPr>
            </a:lvl2pPr>
            <a:lvl3pPr>
              <a:defRPr sz="738">
                <a:latin typeface="HY헤드라인M" pitchFamily="18" charset="-127"/>
                <a:ea typeface="HY헤드라인M" pitchFamily="18" charset="-127"/>
              </a:defRPr>
            </a:lvl3pPr>
            <a:lvl4pPr>
              <a:defRPr sz="738">
                <a:latin typeface="HY헤드라인M" pitchFamily="18" charset="-127"/>
                <a:ea typeface="HY헤드라인M" pitchFamily="18" charset="-127"/>
              </a:defRPr>
            </a:lvl4pPr>
            <a:lvl5pPr>
              <a:defRPr sz="738">
                <a:latin typeface="HY헤드라인M" pitchFamily="18" charset="-127"/>
                <a:ea typeface="HY헤드라인M" pitchFamily="18" charset="-127"/>
              </a:defRPr>
            </a:lvl5pPr>
          </a:lstStyle>
          <a:p>
            <a:pPr marL="0" lvl="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</a:pPr>
            <a:r>
              <a:rPr lang="ko-KR" altLang="en-US"/>
              <a:t>화면 명</a:t>
            </a:r>
          </a:p>
        </p:txBody>
      </p:sp>
      <p:sp>
        <p:nvSpPr>
          <p:cNvPr id="12" name="텍스트 개체 틀 13"/>
          <p:cNvSpPr>
            <a:spLocks noGrp="1"/>
          </p:cNvSpPr>
          <p:nvPr>
            <p:ph type="body" sz="quarter" idx="22" hasCustomPrompt="1"/>
          </p:nvPr>
        </p:nvSpPr>
        <p:spPr>
          <a:xfrm>
            <a:off x="7104113" y="832006"/>
            <a:ext cx="1944216" cy="212802"/>
          </a:xfrm>
          <a:prstGeom prst="rect">
            <a:avLst/>
          </a:prstGeom>
        </p:spPr>
        <p:txBody>
          <a:bodyPr tIns="0" bIns="0" anchor="ctr"/>
          <a:lstStyle>
            <a:lvl1pPr marL="0" indent="0">
              <a:buNone/>
              <a:defRPr kumimoji="1" lang="ko-KR" altLang="en-US" sz="700" baseline="0" dirty="0">
                <a:solidFill>
                  <a:schemeClr val="tx1"/>
                </a:solidFill>
                <a:latin typeface="Consolas" panose="020B0609020204030204" pitchFamily="49" charset="0"/>
                <a:ea typeface="맑은 고딕" panose="020B0503020000020004" pitchFamily="50" charset="-127"/>
                <a:cs typeface="Consolas" panose="020B0609020204030204" pitchFamily="49" charset="0"/>
              </a:defRPr>
            </a:lvl1pPr>
            <a:lvl2pPr>
              <a:defRPr sz="738">
                <a:latin typeface="HY헤드라인M" pitchFamily="18" charset="-127"/>
                <a:ea typeface="HY헤드라인M" pitchFamily="18" charset="-127"/>
              </a:defRPr>
            </a:lvl2pPr>
            <a:lvl3pPr>
              <a:defRPr sz="738">
                <a:latin typeface="HY헤드라인M" pitchFamily="18" charset="-127"/>
                <a:ea typeface="HY헤드라인M" pitchFamily="18" charset="-127"/>
              </a:defRPr>
            </a:lvl3pPr>
            <a:lvl4pPr>
              <a:defRPr sz="738">
                <a:latin typeface="HY헤드라인M" pitchFamily="18" charset="-127"/>
                <a:ea typeface="HY헤드라인M" pitchFamily="18" charset="-127"/>
              </a:defRPr>
            </a:lvl4pPr>
            <a:lvl5pPr>
              <a:defRPr sz="738">
                <a:latin typeface="HY헤드라인M" pitchFamily="18" charset="-127"/>
                <a:ea typeface="HY헤드라인M" pitchFamily="18" charset="-127"/>
              </a:defRPr>
            </a:lvl5pPr>
          </a:lstStyle>
          <a:p>
            <a:pPr marL="0" lvl="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</a:pPr>
            <a:r>
              <a:rPr lang="ko-KR" altLang="en-US"/>
              <a:t>화면 경로</a:t>
            </a:r>
          </a:p>
        </p:txBody>
      </p:sp>
      <p:sp>
        <p:nvSpPr>
          <p:cNvPr id="13" name="텍스트 개체 틀 13"/>
          <p:cNvSpPr>
            <a:spLocks noGrp="1"/>
          </p:cNvSpPr>
          <p:nvPr>
            <p:ph type="body" sz="quarter" idx="23" hasCustomPrompt="1"/>
          </p:nvPr>
        </p:nvSpPr>
        <p:spPr>
          <a:xfrm>
            <a:off x="9984432" y="637625"/>
            <a:ext cx="2068516" cy="200244"/>
          </a:xfrm>
          <a:prstGeom prst="rect">
            <a:avLst/>
          </a:prstGeom>
        </p:spPr>
        <p:txBody>
          <a:bodyPr tIns="0" bIns="0" anchor="ctr"/>
          <a:lstStyle>
            <a:lvl1pPr marL="0" indent="0">
              <a:buNone/>
              <a:defRPr kumimoji="1" lang="ko-KR" altLang="en-US" sz="700" baseline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defRPr>
            </a:lvl1pPr>
            <a:lvl2pPr>
              <a:defRPr sz="738">
                <a:latin typeface="HY헤드라인M" pitchFamily="18" charset="-127"/>
                <a:ea typeface="HY헤드라인M" pitchFamily="18" charset="-127"/>
              </a:defRPr>
            </a:lvl2pPr>
            <a:lvl3pPr>
              <a:defRPr sz="738">
                <a:latin typeface="HY헤드라인M" pitchFamily="18" charset="-127"/>
                <a:ea typeface="HY헤드라인M" pitchFamily="18" charset="-127"/>
              </a:defRPr>
            </a:lvl3pPr>
            <a:lvl4pPr>
              <a:defRPr sz="738">
                <a:latin typeface="HY헤드라인M" pitchFamily="18" charset="-127"/>
                <a:ea typeface="HY헤드라인M" pitchFamily="18" charset="-127"/>
              </a:defRPr>
            </a:lvl4pPr>
            <a:lvl5pPr>
              <a:defRPr sz="738">
                <a:latin typeface="HY헤드라인M" pitchFamily="18" charset="-127"/>
                <a:ea typeface="HY헤드라인M" pitchFamily="18" charset="-127"/>
              </a:defRPr>
            </a:lvl5pPr>
          </a:lstStyle>
          <a:p>
            <a:pPr marL="0" lvl="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</a:pPr>
            <a:r>
              <a:rPr lang="ko-KR" altLang="en-US"/>
              <a:t>화면 유형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24" hasCustomPrompt="1"/>
          </p:nvPr>
        </p:nvSpPr>
        <p:spPr>
          <a:xfrm>
            <a:off x="9984432" y="845948"/>
            <a:ext cx="2068516" cy="200244"/>
          </a:xfrm>
          <a:prstGeom prst="rect">
            <a:avLst/>
          </a:prstGeom>
        </p:spPr>
        <p:txBody>
          <a:bodyPr tIns="0" bIns="0" anchor="ctr"/>
          <a:lstStyle>
            <a:lvl1pPr marL="0" indent="0">
              <a:buNone/>
              <a:defRPr kumimoji="1" lang="ko-KR" altLang="en-US" sz="700" baseline="0" dirty="0">
                <a:solidFill>
                  <a:schemeClr val="tx1"/>
                </a:solidFill>
                <a:latin typeface="Consolas" panose="020B0609020204030204" pitchFamily="49" charset="0"/>
                <a:ea typeface="맑은 고딕" panose="020B0503020000020004" pitchFamily="50" charset="-127"/>
                <a:cs typeface="Consolas" panose="020B0609020204030204" pitchFamily="49" charset="0"/>
              </a:defRPr>
            </a:lvl1pPr>
            <a:lvl2pPr>
              <a:defRPr sz="738">
                <a:latin typeface="HY헤드라인M" pitchFamily="18" charset="-127"/>
                <a:ea typeface="HY헤드라인M" pitchFamily="18" charset="-127"/>
              </a:defRPr>
            </a:lvl2pPr>
            <a:lvl3pPr>
              <a:defRPr sz="738">
                <a:latin typeface="HY헤드라인M" pitchFamily="18" charset="-127"/>
                <a:ea typeface="HY헤드라인M" pitchFamily="18" charset="-127"/>
              </a:defRPr>
            </a:lvl3pPr>
            <a:lvl4pPr>
              <a:defRPr sz="738">
                <a:latin typeface="HY헤드라인M" pitchFamily="18" charset="-127"/>
                <a:ea typeface="HY헤드라인M" pitchFamily="18" charset="-127"/>
              </a:defRPr>
            </a:lvl4pPr>
            <a:lvl5pPr>
              <a:defRPr sz="738">
                <a:latin typeface="HY헤드라인M" pitchFamily="18" charset="-127"/>
                <a:ea typeface="HY헤드라인M" pitchFamily="18" charset="-127"/>
              </a:defRPr>
            </a:lvl5pPr>
          </a:lstStyle>
          <a:p>
            <a:pPr marL="0" lvl="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</a:pPr>
            <a:r>
              <a:rPr lang="ko-KR" altLang="en-US"/>
              <a:t>파일 명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F97F66E-7F03-DC16-DE91-03AFF3C040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1732" y="203156"/>
            <a:ext cx="11528535" cy="41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61589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123"/>
          <p:cNvSpPr>
            <a:spLocks noChangeShapeType="1"/>
          </p:cNvSpPr>
          <p:nvPr userDrawn="1"/>
        </p:nvSpPr>
        <p:spPr bwMode="auto">
          <a:xfrm flipV="1">
            <a:off x="335360" y="567537"/>
            <a:ext cx="1152128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80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Line 126"/>
          <p:cNvSpPr>
            <a:spLocks noChangeShapeType="1"/>
          </p:cNvSpPr>
          <p:nvPr userDrawn="1"/>
        </p:nvSpPr>
        <p:spPr bwMode="auto">
          <a:xfrm>
            <a:off x="11590216" y="296863"/>
            <a:ext cx="0" cy="22701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80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2" name="Group 23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34591263"/>
              </p:ext>
            </p:extLst>
          </p:nvPr>
        </p:nvGraphicFramePr>
        <p:xfrm>
          <a:off x="335354" y="6515100"/>
          <a:ext cx="11521286" cy="365760"/>
        </p:xfrm>
        <a:graphic>
          <a:graphicData uri="http://schemas.openxmlformats.org/drawingml/2006/table">
            <a:tbl>
              <a:tblPr/>
              <a:tblGrid>
                <a:gridCol w="57606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endParaRPr lang="ko-KR" altLang="en-US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2153" marR="22153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2153" marR="22153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 userDrawn="1"/>
        </p:nvSpPr>
        <p:spPr bwMode="auto">
          <a:xfrm>
            <a:off x="5596868" y="6591811"/>
            <a:ext cx="998257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  <a:scene3d>
              <a:camera prst="orthographicFront"/>
              <a:lightRig rig="threePt" dir="t"/>
            </a:scene3d>
            <a:sp3d>
              <a:bevelT w="0" h="0"/>
              <a:contourClr>
                <a:schemeClr val="bg1"/>
              </a:contourClr>
            </a:sp3d>
          </a:bodyPr>
          <a:lstStyle/>
          <a:p>
            <a:pPr marL="0" lvl="1" algn="ctr" defTabSz="762000" eaLnBrk="0" hangingPunct="0">
              <a:buClr>
                <a:prstClr val="black"/>
              </a:buClr>
              <a:tabLst>
                <a:tab pos="1438275" algn="l"/>
                <a:tab pos="5648325" algn="l"/>
              </a:tabLst>
              <a:defRPr/>
            </a:pPr>
            <a:r>
              <a:rPr lang="en-US" altLang="ko-KR" sz="1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- </a:t>
            </a:r>
            <a:fld id="{B1092F38-C9F6-4FC4-B3BD-04CBD81D72C7}" type="slidenum">
              <a:rPr lang="en-US" altLang="ko-KR" sz="1000" b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pPr marL="0" lvl="1" algn="ctr" defTabSz="762000" eaLnBrk="0" hangingPunct="0">
                <a:buClr>
                  <a:prstClr val="black"/>
                </a:buClr>
                <a:tabLst>
                  <a:tab pos="1438275" algn="l"/>
                  <a:tab pos="5648325" algn="l"/>
                </a:tabLst>
                <a:defRPr/>
              </a:pPr>
              <a:t>‹#›</a:t>
            </a:fld>
            <a:r>
              <a:rPr lang="en-US" altLang="ko-KR" sz="1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 -</a:t>
            </a:r>
            <a:endParaRPr lang="en-US" altLang="ko-KR" sz="500" b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" panose="02000503000000020004" pitchFamily="2" charset="-127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CCBABA9E-09A3-43A1-90C7-C7C6B7A0B0F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1160631" y="6525344"/>
            <a:ext cx="692640" cy="259740"/>
          </a:xfrm>
          <a:prstGeom prst="rect">
            <a:avLst/>
          </a:prstGeom>
        </p:spPr>
      </p:pic>
      <p:pic>
        <p:nvPicPr>
          <p:cNvPr id="2" name="그림 11">
            <a:extLst>
              <a:ext uri="{FF2B5EF4-FFF2-40B4-BE49-F238E27FC236}">
                <a16:creationId xmlns:a16="http://schemas.microsoft.com/office/drawing/2014/main" id="{31311372-C6FF-6618-F1D3-A04115EDCF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07" y="6564017"/>
            <a:ext cx="791385" cy="221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379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4" r:id="rId2"/>
    <p:sldLayoutId id="2147483683" r:id="rId3"/>
    <p:sldLayoutId id="2147483664" r:id="rId4"/>
    <p:sldLayoutId id="2147483685" r:id="rId5"/>
    <p:sldLayoutId id="2147483672" r:id="rId6"/>
  </p:sldLayoutIdLst>
  <p:transition/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kumimoj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kumimoji="1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kumimoji="1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kumimoji="1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kumimoji="1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algn="just" rtl="0" eaLnBrk="1" fontAlgn="base" latinLnBrk="1" hangingPunct="1">
        <a:spcBef>
          <a:spcPct val="20000"/>
        </a:spcBef>
        <a:spcAft>
          <a:spcPct val="20000"/>
        </a:spcAft>
        <a:defRPr kumimoji="1" sz="1400" b="1">
          <a:solidFill>
            <a:schemeClr val="tx1"/>
          </a:solidFill>
          <a:latin typeface="+mn-lt"/>
          <a:ea typeface="+mn-ea"/>
          <a:cs typeface="+mn-cs"/>
        </a:defRPr>
      </a:lvl1pPr>
      <a:lvl2pPr marL="292100" indent="-101600" algn="just" rtl="0" eaLnBrk="1" fontAlgn="base" latinLnBrk="1" hangingPunct="1">
        <a:spcBef>
          <a:spcPct val="20000"/>
        </a:spcBef>
        <a:spcAft>
          <a:spcPct val="20000"/>
        </a:spcAft>
        <a:buChar char="•"/>
        <a:defRPr kumimoji="1" sz="1200">
          <a:solidFill>
            <a:schemeClr val="tx1"/>
          </a:solidFill>
          <a:latin typeface="+mn-lt"/>
          <a:ea typeface="+mn-ea"/>
        </a:defRPr>
      </a:lvl2pPr>
      <a:lvl3pPr marL="571500" indent="-88900" algn="l" rtl="0" eaLnBrk="1" fontAlgn="base" latinLnBrk="1" hangingPunct="1">
        <a:spcBef>
          <a:spcPct val="20000"/>
        </a:spcBef>
        <a:spcAft>
          <a:spcPct val="20000"/>
        </a:spcAft>
        <a:buChar char="-"/>
        <a:defRPr kumimoji="1" sz="1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BA69EFE-32A7-E8CC-FA67-05DBBE1919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/>
              <a:t>E-mail </a:t>
            </a:r>
            <a:r>
              <a:rPr lang="ko-KR" altLang="en-US"/>
              <a:t>템플릿</a:t>
            </a:r>
          </a:p>
        </p:txBody>
      </p:sp>
    </p:spTree>
    <p:extLst>
      <p:ext uri="{BB962C8B-B14F-4D97-AF65-F5344CB8AC3E}">
        <p14:creationId xmlns:p14="http://schemas.microsoft.com/office/powerpoint/2010/main" val="296584258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APP_APPROVE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altLang="ko-KR" dirty="0"/>
              <a:t>APP </a:t>
            </a:r>
            <a:r>
              <a:rPr lang="ko-KR" altLang="en-US" dirty="0"/>
              <a:t>사용 승인 완료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altLang="ko-KR"/>
              <a:t>API Key </a:t>
            </a:r>
            <a:r>
              <a:rPr lang="ko-KR" altLang="en-US"/>
              <a:t>사용 승인 완료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altLang="ko-KR"/>
              <a:t>/</a:t>
            </a:r>
            <a:r>
              <a:rPr lang="ko-KR" altLang="en-US"/>
              <a:t>이메일템플릿</a:t>
            </a:r>
            <a:r>
              <a:rPr lang="en-US" altLang="ko-KR"/>
              <a:t>/</a:t>
            </a:r>
            <a:r>
              <a:rPr lang="en-US" altLang="ko-KR" err="1"/>
              <a:t>APIKey</a:t>
            </a:r>
            <a:r>
              <a:rPr lang="ko-KR" altLang="en-US"/>
              <a:t>사용승인완료</a:t>
            </a: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altLang="ko-KR"/>
              <a:t>Page</a:t>
            </a:r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150F983-0FBA-4A9B-89C9-6D8B392D2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734737"/>
              </p:ext>
            </p:extLst>
          </p:nvPr>
        </p:nvGraphicFramePr>
        <p:xfrm>
          <a:off x="9774650" y="1343214"/>
          <a:ext cx="2259242" cy="315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90">
                  <a:extLst>
                    <a:ext uri="{9D8B030D-6E8A-4147-A177-3AD203B41FA5}">
                      <a16:colId xmlns:a16="http://schemas.microsoft.com/office/drawing/2014/main" val="2853012212"/>
                    </a:ext>
                  </a:extLst>
                </a:gridCol>
                <a:gridCol w="1977452">
                  <a:extLst>
                    <a:ext uri="{9D8B030D-6E8A-4147-A177-3AD203B41FA5}">
                      <a16:colId xmlns:a16="http://schemas.microsoft.com/office/drawing/2014/main" val="4172672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0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95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83266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6602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1" u="sng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5365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97451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68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931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272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7610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3565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208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strike="noStrik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38012"/>
                  </a:ext>
                </a:extLst>
              </a:tr>
            </a:tbl>
          </a:graphicData>
        </a:graphic>
      </p:graphicFrame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3280" y="1385541"/>
            <a:ext cx="9540000" cy="221880"/>
          </a:xfrm>
          <a:prstGeom prst="rect">
            <a:avLst/>
          </a:prstGeom>
          <a:solidFill>
            <a:srgbClr val="F2F2F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 lIns="36000" anchor="ctr"/>
          <a:lstStyle>
            <a:lvl1pPr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ko-KR" sz="90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GNB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71854" y="2304470"/>
            <a:ext cx="17828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App </a:t>
            </a:r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사용 승인 안내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83632" y="3266613"/>
            <a:ext cx="47525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김광은님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안녕하세요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광주은행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API Portal,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App 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사용 승인 되어 안내 드립니다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55518"/>
              </p:ext>
            </p:extLst>
          </p:nvPr>
        </p:nvGraphicFramePr>
        <p:xfrm>
          <a:off x="2711624" y="1642750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Header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466"/>
              </p:ext>
            </p:extLst>
          </p:nvPr>
        </p:nvGraphicFramePr>
        <p:xfrm>
          <a:off x="2711624" y="5718182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Footer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88">
            <a:extLst>
              <a:ext uri="{FF2B5EF4-FFF2-40B4-BE49-F238E27FC236}">
                <a16:creationId xmlns:a16="http://schemas.microsoft.com/office/drawing/2014/main" id="{262B5010-D637-810F-B8A9-3B9695B82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3632" y="3230513"/>
            <a:ext cx="447624" cy="31296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11347B07-C692-85AC-7BDC-9A62DEF2D8CF}"/>
              </a:ext>
            </a:extLst>
          </p:cNvPr>
          <p:cNvSpPr/>
          <p:nvPr/>
        </p:nvSpPr>
        <p:spPr bwMode="auto">
          <a:xfrm>
            <a:off x="2783632" y="4094692"/>
            <a:ext cx="4454806" cy="718209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앱 이름 </a:t>
            </a:r>
            <a:r>
              <a:rPr kumimoji="1"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테스트앱</a:t>
            </a:r>
            <a:endParaRPr kumimoji="1" lang="ko-KR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Rectangle 88">
            <a:extLst>
              <a:ext uri="{FF2B5EF4-FFF2-40B4-BE49-F238E27FC236}">
                <a16:creationId xmlns:a16="http://schemas.microsoft.com/office/drawing/2014/main" id="{BB0482A2-157E-73AC-E243-B49FDE6C2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8468" y="4297312"/>
            <a:ext cx="647628" cy="31296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065223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/>
              <a:t>APP_</a:t>
            </a:r>
            <a:r>
              <a:rPr lang="en-US" altLang="ko-KR" dirty="0"/>
              <a:t>REJECTED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altLang="ko-KR" sz="800" dirty="0"/>
              <a:t>APP </a:t>
            </a:r>
            <a:r>
              <a:rPr lang="ko-KR" altLang="en-US" sz="800" dirty="0"/>
              <a:t>사용 거절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altLang="ko-KR"/>
              <a:t>API Key </a:t>
            </a:r>
            <a:r>
              <a:rPr lang="ko-KR" altLang="en-US"/>
              <a:t>사용 거절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altLang="ko-KR"/>
              <a:t>/</a:t>
            </a:r>
            <a:r>
              <a:rPr lang="ko-KR" altLang="en-US"/>
              <a:t>이메일템플릿</a:t>
            </a:r>
            <a:r>
              <a:rPr lang="en-US" altLang="ko-KR"/>
              <a:t>/</a:t>
            </a:r>
            <a:r>
              <a:rPr lang="en-US" altLang="ko-KR" err="1"/>
              <a:t>APIKey</a:t>
            </a:r>
            <a:r>
              <a:rPr lang="ko-KR" altLang="en-US" err="1"/>
              <a:t>사용거절</a:t>
            </a:r>
            <a:endParaRPr lang="ko-KR" altLang="en-US"/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altLang="ko-KR"/>
              <a:t>Page</a:t>
            </a:r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150F983-0FBA-4A9B-89C9-6D8B392D2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695764"/>
              </p:ext>
            </p:extLst>
          </p:nvPr>
        </p:nvGraphicFramePr>
        <p:xfrm>
          <a:off x="9774650" y="1343214"/>
          <a:ext cx="2259242" cy="315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90">
                  <a:extLst>
                    <a:ext uri="{9D8B030D-6E8A-4147-A177-3AD203B41FA5}">
                      <a16:colId xmlns:a16="http://schemas.microsoft.com/office/drawing/2014/main" val="2853012212"/>
                    </a:ext>
                  </a:extLst>
                </a:gridCol>
                <a:gridCol w="1977452">
                  <a:extLst>
                    <a:ext uri="{9D8B030D-6E8A-4147-A177-3AD203B41FA5}">
                      <a16:colId xmlns:a16="http://schemas.microsoft.com/office/drawing/2014/main" val="4172672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ko-KR" altLang="en-US" sz="700" b="0" u="none" baseline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이용 거절 사유 안내 문구 노출</a:t>
                      </a: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0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95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83266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6602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1" u="sng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5365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97451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68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931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272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7610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3565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208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strike="noStrik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38012"/>
                  </a:ext>
                </a:extLst>
              </a:tr>
            </a:tbl>
          </a:graphicData>
        </a:graphic>
      </p:graphicFrame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3280" y="1385541"/>
            <a:ext cx="9540000" cy="221880"/>
          </a:xfrm>
          <a:prstGeom prst="rect">
            <a:avLst/>
          </a:prstGeom>
          <a:solidFill>
            <a:srgbClr val="F2F2F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 lIns="36000" anchor="ctr"/>
          <a:lstStyle>
            <a:lvl1pPr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ko-KR" sz="90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GNB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71855" y="2304470"/>
            <a:ext cx="17828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App </a:t>
            </a:r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사용 거절 안내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83632" y="2801316"/>
            <a:ext cx="47525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김광은님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안녕하세요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광주은행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API Portal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000" dirty="0">
                <a:latin typeface="맑은 고딕" panose="020B0503020000020004" pitchFamily="50" charset="-127"/>
              </a:rPr>
              <a:t>App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사용이 거절 되어 안내 드립니다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55518"/>
              </p:ext>
            </p:extLst>
          </p:nvPr>
        </p:nvGraphicFramePr>
        <p:xfrm>
          <a:off x="2711624" y="1642750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Header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466"/>
              </p:ext>
            </p:extLst>
          </p:nvPr>
        </p:nvGraphicFramePr>
        <p:xfrm>
          <a:off x="2711624" y="5718182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Footer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직사각형 21">
            <a:extLst>
              <a:ext uri="{FF2B5EF4-FFF2-40B4-BE49-F238E27FC236}">
                <a16:creationId xmlns:a16="http://schemas.microsoft.com/office/drawing/2014/main" id="{9469AE89-1102-48B4-B90A-470E5543D2CD}"/>
              </a:ext>
            </a:extLst>
          </p:cNvPr>
          <p:cNvSpPr/>
          <p:nvPr/>
        </p:nvSpPr>
        <p:spPr bwMode="auto">
          <a:xfrm>
            <a:off x="2721314" y="3790910"/>
            <a:ext cx="4454806" cy="718209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27648" y="4024475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규정 위반의 사용 목적</a:t>
            </a:r>
            <a:endParaRPr lang="en-US" altLang="ko-KR" sz="12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Rectangle 88"/>
          <p:cNvSpPr>
            <a:spLocks noChangeArrowheads="1"/>
          </p:cNvSpPr>
          <p:nvPr/>
        </p:nvSpPr>
        <p:spPr bwMode="auto">
          <a:xfrm>
            <a:off x="2680764" y="3764682"/>
            <a:ext cx="4495355" cy="784528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Oval 83"/>
          <p:cNvSpPr>
            <a:spLocks noChangeArrowheads="1"/>
          </p:cNvSpPr>
          <p:nvPr/>
        </p:nvSpPr>
        <p:spPr bwMode="auto">
          <a:xfrm>
            <a:off x="2596678" y="3692909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>
                <a:solidFill>
                  <a:prstClr val="white"/>
                </a:solidFill>
                <a:ea typeface="맑은 고딕" panose="020B0503020000020004" pitchFamily="50" charset="-127"/>
              </a:rPr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83632" y="3495555"/>
            <a:ext cx="47525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거절사유</a:t>
            </a:r>
            <a:endParaRPr lang="en-US" altLang="ko-KR" sz="1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634428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0795EC2-6CC0-BD43-3DF8-E687E582E2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/>
              <a:t>EOD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70536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USER_VERIFICATION_EMAIL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ko-KR" altLang="en-US" dirty="0"/>
              <a:t>이메일 인증 템플릿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ko-KR" altLang="en-US"/>
              <a:t>이메일 인증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altLang="ko-KR"/>
              <a:t>/</a:t>
            </a:r>
            <a:r>
              <a:rPr lang="ko-KR" altLang="en-US"/>
              <a:t>이메일템플릿</a:t>
            </a:r>
            <a:r>
              <a:rPr lang="en-US" altLang="ko-KR"/>
              <a:t>/</a:t>
            </a:r>
            <a:r>
              <a:rPr lang="ko-KR" altLang="en-US"/>
              <a:t>이메일 인증</a:t>
            </a: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altLang="ko-KR"/>
              <a:t>Page</a:t>
            </a:r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150F983-0FBA-4A9B-89C9-6D8B392D2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984084"/>
              </p:ext>
            </p:extLst>
          </p:nvPr>
        </p:nvGraphicFramePr>
        <p:xfrm>
          <a:off x="9774650" y="1343214"/>
          <a:ext cx="2259242" cy="3303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90">
                  <a:extLst>
                    <a:ext uri="{9D8B030D-6E8A-4147-A177-3AD203B41FA5}">
                      <a16:colId xmlns:a16="http://schemas.microsoft.com/office/drawing/2014/main" val="2853012212"/>
                    </a:ext>
                  </a:extLst>
                </a:gridCol>
                <a:gridCol w="1977452">
                  <a:extLst>
                    <a:ext uri="{9D8B030D-6E8A-4147-A177-3AD203B41FA5}">
                      <a16:colId xmlns:a16="http://schemas.microsoft.com/office/drawing/2014/main" val="4172672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7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en-US" altLang="ko-KR" sz="700" b="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v1.1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 성명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en-US" altLang="ko-KR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회원 가입한 고객의 성명 노출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0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인증 코드 출력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95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en-US" altLang="ko-KR" sz="700" b="0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83266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6602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1" u="sng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5365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97451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68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931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272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7610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3565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208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strike="noStrik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38012"/>
                  </a:ext>
                </a:extLst>
              </a:tr>
            </a:tbl>
          </a:graphicData>
        </a:graphic>
      </p:graphicFrame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3280" y="1385541"/>
            <a:ext cx="9540000" cy="221880"/>
          </a:xfrm>
          <a:prstGeom prst="rect">
            <a:avLst/>
          </a:prstGeom>
          <a:solidFill>
            <a:srgbClr val="F2F2F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 lIns="36000" anchor="ctr"/>
          <a:lstStyle>
            <a:lvl1pPr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ko-KR" sz="90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GNB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90847" y="2304470"/>
            <a:ext cx="11448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latin typeface="맑은 고딕" panose="020B0503020000020004" pitchFamily="50" charset="-127"/>
                <a:ea typeface="맑은 고딕" panose="020B0503020000020004" pitchFamily="50" charset="-127"/>
              </a:rPr>
              <a:t>이메일 인증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83632" y="2940815"/>
            <a:ext cx="4320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김광은님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안녕하세요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아래 인증번호를 이메일 인증 페이지에 입력 해주세요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55518"/>
              </p:ext>
            </p:extLst>
          </p:nvPr>
        </p:nvGraphicFramePr>
        <p:xfrm>
          <a:off x="2711624" y="1642750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Header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466"/>
              </p:ext>
            </p:extLst>
          </p:nvPr>
        </p:nvGraphicFramePr>
        <p:xfrm>
          <a:off x="2711624" y="5718182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Footer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2" name="Rectangle 88"/>
          <p:cNvSpPr>
            <a:spLocks noChangeArrowheads="1"/>
          </p:cNvSpPr>
          <p:nvPr/>
        </p:nvSpPr>
        <p:spPr bwMode="auto">
          <a:xfrm>
            <a:off x="2783632" y="2904865"/>
            <a:ext cx="517129" cy="31296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3" name="Oval 83"/>
          <p:cNvSpPr>
            <a:spLocks noChangeArrowheads="1"/>
          </p:cNvSpPr>
          <p:nvPr/>
        </p:nvSpPr>
        <p:spPr bwMode="auto">
          <a:xfrm>
            <a:off x="2721314" y="2843036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1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624C562F-5A9B-120E-90C1-DDEB9A95307C}"/>
              </a:ext>
            </a:extLst>
          </p:cNvPr>
          <p:cNvSpPr/>
          <p:nvPr/>
        </p:nvSpPr>
        <p:spPr bwMode="auto">
          <a:xfrm>
            <a:off x="2721314" y="3951127"/>
            <a:ext cx="4454806" cy="896655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12ECE2-9536-983C-9BF9-76E6323E68A0}"/>
              </a:ext>
            </a:extLst>
          </p:cNvPr>
          <p:cNvSpPr txBox="1"/>
          <p:nvPr/>
        </p:nvSpPr>
        <p:spPr>
          <a:xfrm>
            <a:off x="4061774" y="4230177"/>
            <a:ext cx="17641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123456</a:t>
            </a:r>
          </a:p>
        </p:txBody>
      </p:sp>
      <p:sp>
        <p:nvSpPr>
          <p:cNvPr id="24" name="Rectangle 88">
            <a:extLst>
              <a:ext uri="{FF2B5EF4-FFF2-40B4-BE49-F238E27FC236}">
                <a16:creationId xmlns:a16="http://schemas.microsoft.com/office/drawing/2014/main" id="{83DD9039-70BC-0B4E-964B-721175C94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0764" y="3905248"/>
            <a:ext cx="4495355" cy="984641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Oval 83">
            <a:extLst>
              <a:ext uri="{FF2B5EF4-FFF2-40B4-BE49-F238E27FC236}">
                <a16:creationId xmlns:a16="http://schemas.microsoft.com/office/drawing/2014/main" id="{B1BCC0E2-ADBC-7816-084B-59B1EB4A5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6678" y="3833476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3332340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USER_PASSWORD_RESET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ko-KR" altLang="en-US"/>
              <a:t>비밀번호 초기화 템플릿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ko-KR" altLang="en-US"/>
              <a:t>비밀번호 초기화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altLang="ko-KR"/>
              <a:t>/</a:t>
            </a:r>
            <a:r>
              <a:rPr lang="ko-KR" altLang="en-US"/>
              <a:t>이메일템플릿</a:t>
            </a:r>
            <a:r>
              <a:rPr lang="en-US" altLang="ko-KR"/>
              <a:t>/</a:t>
            </a:r>
            <a:r>
              <a:rPr lang="ko-KR" altLang="en-US"/>
              <a:t>비밀번호 초기화</a:t>
            </a: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altLang="ko-KR"/>
              <a:t>Page</a:t>
            </a:r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150F983-0FBA-4A9B-89C9-6D8B392D2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105293"/>
              </p:ext>
            </p:extLst>
          </p:nvPr>
        </p:nvGraphicFramePr>
        <p:xfrm>
          <a:off x="9774650" y="1343214"/>
          <a:ext cx="2259242" cy="315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90">
                  <a:extLst>
                    <a:ext uri="{9D8B030D-6E8A-4147-A177-3AD203B41FA5}">
                      <a16:colId xmlns:a16="http://schemas.microsoft.com/office/drawing/2014/main" val="2853012212"/>
                    </a:ext>
                  </a:extLst>
                </a:gridCol>
                <a:gridCol w="1977452">
                  <a:extLst>
                    <a:ext uri="{9D8B030D-6E8A-4147-A177-3AD203B41FA5}">
                      <a16:colId xmlns:a16="http://schemas.microsoft.com/office/drawing/2014/main" val="4172672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 이름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0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초기화된 일회용 비밀번호 노출 구역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95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83266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6602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1" u="sng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5365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97451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68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931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272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7610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3565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208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strike="noStrik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38012"/>
                  </a:ext>
                </a:extLst>
              </a:tr>
            </a:tbl>
          </a:graphicData>
        </a:graphic>
      </p:graphicFrame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3280" y="1385541"/>
            <a:ext cx="9540000" cy="221880"/>
          </a:xfrm>
          <a:prstGeom prst="rect">
            <a:avLst/>
          </a:prstGeom>
          <a:solidFill>
            <a:srgbClr val="F2F2F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 lIns="36000" anchor="ctr"/>
          <a:lstStyle>
            <a:lvl1pPr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ko-KR" sz="90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GNB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11312" y="2304470"/>
            <a:ext cx="15039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latin typeface="맑은 고딕" panose="020B0503020000020004" pitchFamily="50" charset="-127"/>
                <a:ea typeface="맑은 고딕" panose="020B0503020000020004" pitchFamily="50" charset="-127"/>
              </a:rPr>
              <a:t>일회용 비밀번호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83632" y="2940815"/>
            <a:ext cx="47525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u="sng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김광은님</a:t>
            </a:r>
            <a:r>
              <a:rPr lang="ko-KR" altLang="en-US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 안녕하세요</a:t>
            </a:r>
            <a:r>
              <a:rPr lang="en-US" altLang="ko-KR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광주은행</a:t>
            </a:r>
            <a:r>
              <a:rPr lang="en-US" altLang="ko-KR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 API Portal</a:t>
            </a:r>
            <a:r>
              <a:rPr lang="ko-KR" altLang="en-US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 비밀번호 초기화 되어 일회용 비밀번호를 발급해 드립니다</a:t>
            </a:r>
            <a:r>
              <a:rPr lang="en-US" altLang="ko-KR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55518"/>
              </p:ext>
            </p:extLst>
          </p:nvPr>
        </p:nvGraphicFramePr>
        <p:xfrm>
          <a:off x="2711624" y="1642750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Header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466"/>
              </p:ext>
            </p:extLst>
          </p:nvPr>
        </p:nvGraphicFramePr>
        <p:xfrm>
          <a:off x="2711624" y="5718182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Footer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직사각형 21">
            <a:extLst>
              <a:ext uri="{FF2B5EF4-FFF2-40B4-BE49-F238E27FC236}">
                <a16:creationId xmlns:a16="http://schemas.microsoft.com/office/drawing/2014/main" id="{9469AE89-1102-48B4-B90A-470E5543D2CD}"/>
              </a:ext>
            </a:extLst>
          </p:cNvPr>
          <p:cNvSpPr/>
          <p:nvPr/>
        </p:nvSpPr>
        <p:spPr bwMode="auto">
          <a:xfrm>
            <a:off x="2721314" y="3612464"/>
            <a:ext cx="4454806" cy="896655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61774" y="3891514"/>
            <a:ext cx="17641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>
                <a:latin typeface="맑은 고딕" panose="020B0503020000020004" pitchFamily="50" charset="-127"/>
                <a:ea typeface="맑은 고딕" panose="020B0503020000020004" pitchFamily="50" charset="-127"/>
              </a:rPr>
              <a:t>0(8&amp;6%4#2!</a:t>
            </a:r>
          </a:p>
        </p:txBody>
      </p:sp>
      <p:sp>
        <p:nvSpPr>
          <p:cNvPr id="24" name="Rectangle 88"/>
          <p:cNvSpPr>
            <a:spLocks noChangeArrowheads="1"/>
          </p:cNvSpPr>
          <p:nvPr/>
        </p:nvSpPr>
        <p:spPr bwMode="auto">
          <a:xfrm>
            <a:off x="2680764" y="3566585"/>
            <a:ext cx="4495355" cy="984641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Oval 83"/>
          <p:cNvSpPr>
            <a:spLocks noChangeArrowheads="1"/>
          </p:cNvSpPr>
          <p:nvPr/>
        </p:nvSpPr>
        <p:spPr bwMode="auto">
          <a:xfrm>
            <a:off x="2596678" y="3494813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2</a:t>
            </a:r>
          </a:p>
        </p:txBody>
      </p:sp>
      <p:sp>
        <p:nvSpPr>
          <p:cNvPr id="8" name="Rectangle 88">
            <a:extLst>
              <a:ext uri="{FF2B5EF4-FFF2-40B4-BE49-F238E27FC236}">
                <a16:creationId xmlns:a16="http://schemas.microsoft.com/office/drawing/2014/main" id="{B465852B-1912-E4E2-AE40-684462881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5949" y="2947704"/>
            <a:ext cx="428049" cy="241546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Oval 83">
            <a:extLst>
              <a:ext uri="{FF2B5EF4-FFF2-40B4-BE49-F238E27FC236}">
                <a16:creationId xmlns:a16="http://schemas.microsoft.com/office/drawing/2014/main" id="{3B97B5ED-63B7-FC80-6598-843F22388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1725" y="2896956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9530456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USER_PASSWORD_CHANGED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ko-KR" altLang="en-US"/>
              <a:t>비밀번호 변경 완료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ko-KR" altLang="en-US"/>
              <a:t>비밀번호 변경 완료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altLang="ko-KR"/>
              <a:t>/</a:t>
            </a:r>
            <a:r>
              <a:rPr lang="ko-KR" altLang="en-US"/>
              <a:t>이메일템플릿</a:t>
            </a:r>
            <a:r>
              <a:rPr lang="en-US" altLang="ko-KR"/>
              <a:t>/</a:t>
            </a:r>
            <a:r>
              <a:rPr lang="ko-KR" altLang="en-US"/>
              <a:t>비밀번호변경완료</a:t>
            </a: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altLang="ko-KR"/>
              <a:t>Page</a:t>
            </a:r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150F983-0FBA-4A9B-89C9-6D8B392D2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337077"/>
              </p:ext>
            </p:extLst>
          </p:nvPr>
        </p:nvGraphicFramePr>
        <p:xfrm>
          <a:off x="9774650" y="1343214"/>
          <a:ext cx="2259242" cy="315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90">
                  <a:extLst>
                    <a:ext uri="{9D8B030D-6E8A-4147-A177-3AD203B41FA5}">
                      <a16:colId xmlns:a16="http://schemas.microsoft.com/office/drawing/2014/main" val="2853012212"/>
                    </a:ext>
                  </a:extLst>
                </a:gridCol>
                <a:gridCol w="1977452">
                  <a:extLst>
                    <a:ext uri="{9D8B030D-6E8A-4147-A177-3AD203B41FA5}">
                      <a16:colId xmlns:a16="http://schemas.microsoft.com/office/drawing/2014/main" val="4172672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 이름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0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95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83266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6602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1" u="sng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5365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97451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68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931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272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7610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3565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208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strike="noStrik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38012"/>
                  </a:ext>
                </a:extLst>
              </a:tr>
            </a:tbl>
          </a:graphicData>
        </a:graphic>
      </p:graphicFrame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3280" y="1385541"/>
            <a:ext cx="9540000" cy="221880"/>
          </a:xfrm>
          <a:prstGeom prst="rect">
            <a:avLst/>
          </a:prstGeom>
          <a:solidFill>
            <a:srgbClr val="F2F2F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 lIns="36000" anchor="ctr"/>
          <a:lstStyle>
            <a:lvl1pPr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ko-KR" sz="90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GNB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10753" y="2304470"/>
            <a:ext cx="2105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latin typeface="맑은 고딕" panose="020B0503020000020004" pitchFamily="50" charset="-127"/>
                <a:ea typeface="맑은 고딕" panose="020B0503020000020004" pitchFamily="50" charset="-127"/>
              </a:rPr>
              <a:t>비밀번호 </a:t>
            </a:r>
            <a:r>
              <a:rPr lang="ko-KR" altLang="en-US" sz="140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변경완료</a:t>
            </a:r>
            <a:r>
              <a:rPr lang="ko-KR" altLang="en-US" sz="1400">
                <a:latin typeface="맑은 고딕" panose="020B0503020000020004" pitchFamily="50" charset="-127"/>
                <a:ea typeface="맑은 고딕" panose="020B0503020000020004" pitchFamily="50" charset="-127"/>
              </a:rPr>
              <a:t> 안내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83632" y="3090902"/>
            <a:ext cx="47525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u="sng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김광은님</a:t>
            </a:r>
            <a:r>
              <a:rPr lang="ko-KR" altLang="en-US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 안녕하세요</a:t>
            </a:r>
            <a:r>
              <a:rPr lang="en-US" altLang="ko-KR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광주은행</a:t>
            </a:r>
            <a:r>
              <a:rPr lang="en-US" altLang="ko-KR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 API Portal</a:t>
            </a:r>
            <a:r>
              <a:rPr lang="ko-KR" altLang="en-US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 비밀번호가 변경되어 안내 드립니다</a:t>
            </a:r>
            <a:r>
              <a:rPr lang="en-US" altLang="ko-KR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55518"/>
              </p:ext>
            </p:extLst>
          </p:nvPr>
        </p:nvGraphicFramePr>
        <p:xfrm>
          <a:off x="2711624" y="1642750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Header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466"/>
              </p:ext>
            </p:extLst>
          </p:nvPr>
        </p:nvGraphicFramePr>
        <p:xfrm>
          <a:off x="2711624" y="5718182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Footer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88">
            <a:extLst>
              <a:ext uri="{FF2B5EF4-FFF2-40B4-BE49-F238E27FC236}">
                <a16:creationId xmlns:a16="http://schemas.microsoft.com/office/drawing/2014/main" id="{E3B35471-55EF-B752-C50F-01A1C79E9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4026" y="3114852"/>
            <a:ext cx="414071" cy="20113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Oval 83">
            <a:extLst>
              <a:ext uri="{FF2B5EF4-FFF2-40B4-BE49-F238E27FC236}">
                <a16:creationId xmlns:a16="http://schemas.microsoft.com/office/drawing/2014/main" id="{83BA54D5-2C49-80BA-9624-B5294A70E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712" y="3010921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300967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USER_ACCOUNT_LOCKED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ko-KR" altLang="en-US" dirty="0"/>
              <a:t>비밀번호 </a:t>
            </a:r>
            <a:r>
              <a:rPr lang="en-US" altLang="ko-KR" dirty="0"/>
              <a:t>5</a:t>
            </a:r>
            <a:r>
              <a:rPr lang="ko-KR" altLang="en-US" dirty="0"/>
              <a:t>회 오 입력 계정 잠금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ko-KR" altLang="en-US"/>
              <a:t>비밀번호 </a:t>
            </a:r>
            <a:r>
              <a:rPr lang="en-US" altLang="ko-KR"/>
              <a:t>5</a:t>
            </a:r>
            <a:r>
              <a:rPr lang="ko-KR" altLang="en-US"/>
              <a:t>회 오 입력 계정 잠금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22"/>
          </p:nvPr>
        </p:nvSpPr>
        <p:spPr>
          <a:xfrm>
            <a:off x="7104112" y="832006"/>
            <a:ext cx="1944214" cy="212802"/>
          </a:xfrm>
        </p:spPr>
        <p:txBody>
          <a:bodyPr/>
          <a:lstStyle/>
          <a:p>
            <a:r>
              <a:rPr lang="en-US" altLang="ko-KR"/>
              <a:t>/</a:t>
            </a:r>
            <a:r>
              <a:rPr lang="ko-KR" altLang="en-US"/>
              <a:t>이메일템플릿</a:t>
            </a:r>
            <a:r>
              <a:rPr lang="en-US" altLang="ko-KR"/>
              <a:t>/</a:t>
            </a:r>
            <a:r>
              <a:rPr lang="ko-KR" altLang="en-US"/>
              <a:t>비밀번호</a:t>
            </a:r>
            <a:r>
              <a:rPr lang="en-US" altLang="ko-KR"/>
              <a:t>5</a:t>
            </a:r>
            <a:r>
              <a:rPr lang="ko-KR" altLang="en-US" err="1"/>
              <a:t>회오입력계정잠금</a:t>
            </a:r>
            <a:endParaRPr lang="ko-KR" altLang="en-US"/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altLang="ko-KR"/>
              <a:t>Page</a:t>
            </a:r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150F983-0FBA-4A9B-89C9-6D8B392D2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333700"/>
              </p:ext>
            </p:extLst>
          </p:nvPr>
        </p:nvGraphicFramePr>
        <p:xfrm>
          <a:off x="9774650" y="1343214"/>
          <a:ext cx="2259242" cy="360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90">
                  <a:extLst>
                    <a:ext uri="{9D8B030D-6E8A-4147-A177-3AD203B41FA5}">
                      <a16:colId xmlns:a16="http://schemas.microsoft.com/office/drawing/2014/main" val="2853012212"/>
                    </a:ext>
                  </a:extLst>
                </a:gridCol>
                <a:gridCol w="1977452">
                  <a:extLst>
                    <a:ext uri="{9D8B030D-6E8A-4147-A177-3AD203B41FA5}">
                      <a16:colId xmlns:a16="http://schemas.microsoft.com/office/drawing/2014/main" val="4172672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로그인 제한 사유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71450" marR="0" indent="-17145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ko-KR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 이상 </a:t>
                      </a:r>
                      <a:r>
                        <a:rPr lang="ko-KR" altLang="en-US" sz="700" b="0" u="none" baseline="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미일치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71450" marR="0" indent="-17145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관리자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71450" marR="0" indent="-17145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장기 </a:t>
                      </a:r>
                      <a:r>
                        <a:rPr lang="ko-KR" altLang="en-US" sz="700" b="0" u="none" baseline="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미접속</a:t>
                      </a: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등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0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95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83266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6602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1" u="sng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5365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97451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68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931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272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7610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3565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208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strike="noStrik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38012"/>
                  </a:ext>
                </a:extLst>
              </a:tr>
            </a:tbl>
          </a:graphicData>
        </a:graphic>
      </p:graphicFrame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3280" y="1385541"/>
            <a:ext cx="9540000" cy="221880"/>
          </a:xfrm>
          <a:prstGeom prst="rect">
            <a:avLst/>
          </a:prstGeom>
          <a:solidFill>
            <a:srgbClr val="F2F2F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 lIns="36000" anchor="ctr"/>
          <a:lstStyle>
            <a:lvl1pPr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ko-KR" sz="90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GNB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69829" y="2304470"/>
            <a:ext cx="1386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latin typeface="맑은 고딕" panose="020B0503020000020004" pitchFamily="50" charset="-127"/>
                <a:ea typeface="맑은 고딕" panose="020B0503020000020004" pitchFamily="50" charset="-127"/>
              </a:rPr>
              <a:t>계정</a:t>
            </a:r>
            <a:r>
              <a:rPr lang="en-US" altLang="ko-KR" sz="140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400">
                <a:latin typeface="맑은 고딕" panose="020B0503020000020004" pitchFamily="50" charset="-127"/>
                <a:ea typeface="맑은 고딕" panose="020B0503020000020004" pitchFamily="50" charset="-127"/>
              </a:rPr>
              <a:t>제한 안내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83632" y="2918287"/>
            <a:ext cx="475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김광은님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안녕하세요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광주은행 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API Portal 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로그인이 제한 되어 안내 드립니다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사유 확인 하여 패스워드 초기화 또는 관리자에게 문의 후 다시 로그인 시도 바랍니다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55518"/>
              </p:ext>
            </p:extLst>
          </p:nvPr>
        </p:nvGraphicFramePr>
        <p:xfrm>
          <a:off x="2711624" y="1642750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Header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466"/>
              </p:ext>
            </p:extLst>
          </p:nvPr>
        </p:nvGraphicFramePr>
        <p:xfrm>
          <a:off x="2711624" y="5718182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Footer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88">
            <a:extLst>
              <a:ext uri="{FF2B5EF4-FFF2-40B4-BE49-F238E27FC236}">
                <a16:creationId xmlns:a16="http://schemas.microsoft.com/office/drawing/2014/main" id="{F6260485-0DF5-D383-0CA3-36A651337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4377" y="2905575"/>
            <a:ext cx="447624" cy="31296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84D8F2C1-0B16-AD7D-6B94-C8994B8F2D5D}"/>
              </a:ext>
            </a:extLst>
          </p:cNvPr>
          <p:cNvSpPr/>
          <p:nvPr/>
        </p:nvSpPr>
        <p:spPr bwMode="auto">
          <a:xfrm>
            <a:off x="2721314" y="4268174"/>
            <a:ext cx="4454806" cy="718209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235AAD-8FDD-ECBF-3B93-26E5EFAD38C7}"/>
              </a:ext>
            </a:extLst>
          </p:cNvPr>
          <p:cNvSpPr txBox="1"/>
          <p:nvPr/>
        </p:nvSpPr>
        <p:spPr>
          <a:xfrm>
            <a:off x="2927648" y="4501739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패스워드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회 이상 </a:t>
            </a:r>
            <a:r>
              <a:rPr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미일치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초기화 필요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Rectangle 88">
            <a:extLst>
              <a:ext uri="{FF2B5EF4-FFF2-40B4-BE49-F238E27FC236}">
                <a16:creationId xmlns:a16="http://schemas.microsoft.com/office/drawing/2014/main" id="{C105D281-EA8E-0E6B-6219-71D3A63F7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077" y="4390128"/>
            <a:ext cx="3349826" cy="439565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Oval 83">
            <a:extLst>
              <a:ext uri="{FF2B5EF4-FFF2-40B4-BE49-F238E27FC236}">
                <a16:creationId xmlns:a16="http://schemas.microsoft.com/office/drawing/2014/main" id="{F5017994-D89B-6FC6-9EA6-CDA6BD216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2759" y="4323128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CC1117-E784-6570-C19F-EFA6A34A1E7A}"/>
              </a:ext>
            </a:extLst>
          </p:cNvPr>
          <p:cNvSpPr txBox="1"/>
          <p:nvPr/>
        </p:nvSpPr>
        <p:spPr>
          <a:xfrm>
            <a:off x="2783632" y="3972819"/>
            <a:ext cx="47525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제한 사유</a:t>
            </a:r>
            <a:endParaRPr lang="en-US" altLang="ko-KR" sz="1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056565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USER_INVITATION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ko-KR" altLang="en-US"/>
              <a:t>회원권한부여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ko-KR" altLang="en-US"/>
              <a:t>회원권한부여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altLang="ko-KR"/>
              <a:t>/</a:t>
            </a:r>
            <a:r>
              <a:rPr lang="ko-KR" altLang="en-US"/>
              <a:t>이메일템플릿</a:t>
            </a:r>
            <a:r>
              <a:rPr lang="en-US" altLang="ko-KR"/>
              <a:t>/</a:t>
            </a:r>
            <a:r>
              <a:rPr lang="ko-KR" altLang="en-US"/>
              <a:t>회원권한부여</a:t>
            </a: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altLang="ko-KR"/>
              <a:t>Page</a:t>
            </a:r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150F983-0FBA-4A9B-89C9-6D8B392D2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1738"/>
              </p:ext>
            </p:extLst>
          </p:nvPr>
        </p:nvGraphicFramePr>
        <p:xfrm>
          <a:off x="9774650" y="1343214"/>
          <a:ext cx="2259242" cy="3303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90">
                  <a:extLst>
                    <a:ext uri="{9D8B030D-6E8A-4147-A177-3AD203B41FA5}">
                      <a16:colId xmlns:a16="http://schemas.microsoft.com/office/drawing/2014/main" val="2853012212"/>
                    </a:ext>
                  </a:extLst>
                </a:gridCol>
                <a:gridCol w="1977452">
                  <a:extLst>
                    <a:ext uri="{9D8B030D-6E8A-4147-A177-3AD203B41FA5}">
                      <a16:colId xmlns:a16="http://schemas.microsoft.com/office/drawing/2014/main" val="4172672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 이름 </a:t>
                      </a:r>
                      <a:r>
                        <a:rPr lang="en-US" altLang="ko-KR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#1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0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ko-KR" altLang="en-US" sz="700" b="0" u="none" baseline="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법인명</a:t>
                      </a: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en-US" altLang="ko-KR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회원 가입한 고객의 성명 노출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95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고객 이름 </a:t>
                      </a:r>
                      <a:r>
                        <a:rPr lang="en-US" altLang="ko-KR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#2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83266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ID</a:t>
                      </a: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 주소</a:t>
                      </a:r>
                      <a:r>
                        <a:rPr lang="en-US" altLang="ko-KR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6602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임시 </a:t>
                      </a:r>
                      <a:r>
                        <a:rPr lang="ko-KR" altLang="en-US" sz="700" b="0" u="none" baseline="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버밀번호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5365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97451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68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931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272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7610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3565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208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strike="noStrik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38012"/>
                  </a:ext>
                </a:extLst>
              </a:tr>
            </a:tbl>
          </a:graphicData>
        </a:graphic>
      </p:graphicFrame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3280" y="1385541"/>
            <a:ext cx="9540000" cy="221880"/>
          </a:xfrm>
          <a:prstGeom prst="rect">
            <a:avLst/>
          </a:prstGeom>
          <a:solidFill>
            <a:srgbClr val="F2F2F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 lIns="36000" anchor="ctr"/>
          <a:lstStyle>
            <a:lvl1pPr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ko-KR" sz="90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GNB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59029" y="2304470"/>
            <a:ext cx="18085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법인 회원 초대 안내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83632" y="2940815"/>
            <a:ext cx="47525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김광은님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안녕하세요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 dirty="0">
              <a:highlight>
                <a:srgbClr val="FFFF00"/>
              </a:highligh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우리회사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법인 관리자 </a:t>
            </a:r>
            <a:r>
              <a:rPr lang="ko-KR" altLang="en-US" sz="10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김민지님</a:t>
            </a:r>
            <a:r>
              <a:rPr lang="ko-KR" altLang="en-US" sz="1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으로부터</a:t>
            </a:r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광주은행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API Portal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법인 이용자로 초대되어 회원 권한이 부여 되었습니다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55518"/>
              </p:ext>
            </p:extLst>
          </p:nvPr>
        </p:nvGraphicFramePr>
        <p:xfrm>
          <a:off x="2711624" y="1642750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Header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223890"/>
              </p:ext>
            </p:extLst>
          </p:nvPr>
        </p:nvGraphicFramePr>
        <p:xfrm>
          <a:off x="2711624" y="5622957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Footer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" name="Oval 83"/>
          <p:cNvSpPr>
            <a:spLocks noChangeArrowheads="1"/>
          </p:cNvSpPr>
          <p:nvPr/>
        </p:nvSpPr>
        <p:spPr bwMode="auto">
          <a:xfrm>
            <a:off x="4053206" y="3305343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3</a:t>
            </a:r>
          </a:p>
        </p:txBody>
      </p:sp>
      <p:sp>
        <p:nvSpPr>
          <p:cNvPr id="32" name="Rectangle 88"/>
          <p:cNvSpPr>
            <a:spLocks noChangeArrowheads="1"/>
          </p:cNvSpPr>
          <p:nvPr/>
        </p:nvSpPr>
        <p:spPr bwMode="auto">
          <a:xfrm>
            <a:off x="2783632" y="3217058"/>
            <a:ext cx="648072" cy="31296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3" name="Oval 83"/>
          <p:cNvSpPr>
            <a:spLocks noChangeArrowheads="1"/>
          </p:cNvSpPr>
          <p:nvPr/>
        </p:nvSpPr>
        <p:spPr bwMode="auto">
          <a:xfrm>
            <a:off x="2721314" y="3305343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2</a:t>
            </a:r>
          </a:p>
        </p:txBody>
      </p:sp>
      <p:sp>
        <p:nvSpPr>
          <p:cNvPr id="35" name="Rectangle 88"/>
          <p:cNvSpPr>
            <a:spLocks noChangeArrowheads="1"/>
          </p:cNvSpPr>
          <p:nvPr/>
        </p:nvSpPr>
        <p:spPr bwMode="auto">
          <a:xfrm>
            <a:off x="4136208" y="3217058"/>
            <a:ext cx="447624" cy="31296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Rectangle 88">
            <a:extLst>
              <a:ext uri="{FF2B5EF4-FFF2-40B4-BE49-F238E27FC236}">
                <a16:creationId xmlns:a16="http://schemas.microsoft.com/office/drawing/2014/main" id="{ACFA4E91-92B3-DEDB-5B64-0FA6C3A89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4377" y="2905575"/>
            <a:ext cx="447624" cy="31296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Oval 83">
            <a:extLst>
              <a:ext uri="{FF2B5EF4-FFF2-40B4-BE49-F238E27FC236}">
                <a16:creationId xmlns:a16="http://schemas.microsoft.com/office/drawing/2014/main" id="{C632159C-2D1B-8529-E2D6-8B524C985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059" y="2993860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1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7AFA0C0B-2214-4EE2-6AC4-7B70C7B8FB4E}"/>
              </a:ext>
            </a:extLst>
          </p:cNvPr>
          <p:cNvSpPr/>
          <p:nvPr/>
        </p:nvSpPr>
        <p:spPr bwMode="auto">
          <a:xfrm>
            <a:off x="2721314" y="4143766"/>
            <a:ext cx="4454806" cy="97392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BD1574B-7A20-35A9-6BF1-47D25142BC90}"/>
              </a:ext>
            </a:extLst>
          </p:cNvPr>
          <p:cNvSpPr txBox="1"/>
          <p:nvPr/>
        </p:nvSpPr>
        <p:spPr>
          <a:xfrm>
            <a:off x="3158029" y="4170934"/>
            <a:ext cx="3398892" cy="783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ID : test@test.com</a:t>
            </a:r>
          </a:p>
          <a:p>
            <a:pPr>
              <a:lnSpc>
                <a:spcPct val="150000"/>
              </a:lnSpc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비밀번호 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P@sSW0rd</a:t>
            </a:r>
          </a:p>
        </p:txBody>
      </p:sp>
      <p:sp>
        <p:nvSpPr>
          <p:cNvPr id="17" name="Rectangle 88">
            <a:extLst>
              <a:ext uri="{FF2B5EF4-FFF2-40B4-BE49-F238E27FC236}">
                <a16:creationId xmlns:a16="http://schemas.microsoft.com/office/drawing/2014/main" id="{35C3664C-BFB9-88B6-D70B-52A5B8A0E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351" y="4271577"/>
            <a:ext cx="1611042" cy="331656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Oval 83">
            <a:extLst>
              <a:ext uri="{FF2B5EF4-FFF2-40B4-BE49-F238E27FC236}">
                <a16:creationId xmlns:a16="http://schemas.microsoft.com/office/drawing/2014/main" id="{0943D68D-987F-60B5-7F0A-78B640D42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2033" y="4182367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4</a:t>
            </a:r>
          </a:p>
        </p:txBody>
      </p:sp>
      <p:sp>
        <p:nvSpPr>
          <p:cNvPr id="19" name="Rectangle 88">
            <a:extLst>
              <a:ext uri="{FF2B5EF4-FFF2-40B4-BE49-F238E27FC236}">
                <a16:creationId xmlns:a16="http://schemas.microsoft.com/office/drawing/2014/main" id="{20C0BC7B-49B4-8A52-85EE-544E426AB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151" y="4658857"/>
            <a:ext cx="1864420" cy="253018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0" name="Oval 83">
            <a:extLst>
              <a:ext uri="{FF2B5EF4-FFF2-40B4-BE49-F238E27FC236}">
                <a16:creationId xmlns:a16="http://schemas.microsoft.com/office/drawing/2014/main" id="{ACEB04CC-8485-6077-2449-18FB77957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9515" y="4580219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8727205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USER_INVITATION_CANCEL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ko-KR" altLang="en-US"/>
              <a:t>초대 취소 메일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ko-KR" altLang="en-US"/>
              <a:t>초대 취소 메일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altLang="ko-KR"/>
              <a:t>/</a:t>
            </a:r>
            <a:r>
              <a:rPr lang="ko-KR" altLang="en-US"/>
              <a:t>이메일템플릿</a:t>
            </a:r>
            <a:r>
              <a:rPr lang="en-US" altLang="ko-KR"/>
              <a:t>/</a:t>
            </a:r>
            <a:r>
              <a:rPr lang="ko-KR" altLang="en-US"/>
              <a:t>초대 취소 메일</a:t>
            </a: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altLang="ko-KR"/>
              <a:t>Page</a:t>
            </a:r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150F983-0FBA-4A9B-89C9-6D8B392D2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054165"/>
              </p:ext>
            </p:extLst>
          </p:nvPr>
        </p:nvGraphicFramePr>
        <p:xfrm>
          <a:off x="9774650" y="1343214"/>
          <a:ext cx="2259242" cy="315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90">
                  <a:extLst>
                    <a:ext uri="{9D8B030D-6E8A-4147-A177-3AD203B41FA5}">
                      <a16:colId xmlns:a16="http://schemas.microsoft.com/office/drawing/2014/main" val="2853012212"/>
                    </a:ext>
                  </a:extLst>
                </a:gridCol>
                <a:gridCol w="1977452">
                  <a:extLst>
                    <a:ext uri="{9D8B030D-6E8A-4147-A177-3AD203B41FA5}">
                      <a16:colId xmlns:a16="http://schemas.microsoft.com/office/drawing/2014/main" val="4172672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0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95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83266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6602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5365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97451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68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931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272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7610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3565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208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38012"/>
                  </a:ext>
                </a:extLst>
              </a:tr>
            </a:tbl>
          </a:graphicData>
        </a:graphic>
      </p:graphicFrame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3280" y="1385541"/>
            <a:ext cx="9540000" cy="221880"/>
          </a:xfrm>
          <a:prstGeom prst="rect">
            <a:avLst/>
          </a:prstGeom>
          <a:solidFill>
            <a:srgbClr val="F2F2F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 lIns="36000" anchor="ctr"/>
          <a:lstStyle>
            <a:lvl1pPr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ko-KR" sz="90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GNB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59030" y="2304470"/>
            <a:ext cx="18085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>
                <a:latin typeface="맑은 고딕" panose="020B0503020000020004" pitchFamily="50" charset="-127"/>
              </a:rPr>
              <a:t>법인 회원 초대 취소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83632" y="2940815"/>
            <a:ext cx="47525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김광은님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안녕하세요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우리회사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법인 관리자 </a:t>
            </a:r>
            <a:r>
              <a:rPr lang="ko-KR" altLang="en-US" sz="10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김민지님</a:t>
            </a:r>
            <a:r>
              <a:rPr lang="ko-KR" altLang="en-US" sz="1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으로부터</a:t>
            </a:r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dirty="0">
                <a:latin typeface="맑은 고딕" panose="020B0503020000020004" pitchFamily="50" charset="-127"/>
              </a:rPr>
              <a:t>광주은행</a:t>
            </a:r>
            <a:r>
              <a:rPr lang="en-US" altLang="ko-KR" sz="1000" dirty="0">
                <a:latin typeface="맑은 고딕" panose="020B0503020000020004" pitchFamily="50" charset="-127"/>
              </a:rPr>
              <a:t> API Portal</a:t>
            </a:r>
            <a:r>
              <a:rPr lang="ko-KR" altLang="en-US" sz="1000" dirty="0">
                <a:latin typeface="맑은 고딕" panose="020B0503020000020004" pitchFamily="50" charset="-127"/>
              </a:rPr>
              <a:t> 법인 이용자로 초대가 취소 되었습니다</a:t>
            </a:r>
            <a:r>
              <a:rPr lang="en-US" altLang="ko-KR" sz="1000" dirty="0">
                <a:latin typeface="맑은 고딕" panose="020B0503020000020004" pitchFamily="50" charset="-127"/>
              </a:rPr>
              <a:t>.</a:t>
            </a:r>
          </a:p>
        </p:txBody>
      </p:sp>
      <p:graphicFrame>
        <p:nvGraphicFramePr>
          <p:cNvPr id="34" name="표 33"/>
          <p:cNvGraphicFramePr>
            <a:graphicFrameLocks noGrp="1"/>
          </p:cNvGraphicFramePr>
          <p:nvPr/>
        </p:nvGraphicFramePr>
        <p:xfrm>
          <a:off x="2711624" y="1642750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Header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/>
        </p:nvGraphicFramePr>
        <p:xfrm>
          <a:off x="2711624" y="5038637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Footer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783632" y="3932378"/>
            <a:ext cx="4320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자세한 사항은 법인 관리자에게 문의 해 주시기 바랍니다</a:t>
            </a:r>
            <a:r>
              <a:rPr lang="en-US" altLang="ko-KR" sz="100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8" name="Oval 83">
            <a:extLst>
              <a:ext uri="{FF2B5EF4-FFF2-40B4-BE49-F238E27FC236}">
                <a16:creationId xmlns:a16="http://schemas.microsoft.com/office/drawing/2014/main" id="{0519E458-10C7-CCFF-67B1-5A45CAAB8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3206" y="3305343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3</a:t>
            </a:r>
          </a:p>
        </p:txBody>
      </p:sp>
      <p:sp>
        <p:nvSpPr>
          <p:cNvPr id="9" name="Rectangle 88">
            <a:extLst>
              <a:ext uri="{FF2B5EF4-FFF2-40B4-BE49-F238E27FC236}">
                <a16:creationId xmlns:a16="http://schemas.microsoft.com/office/drawing/2014/main" id="{7AD273BD-B899-C565-F497-6A0CE5E58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3632" y="3217058"/>
            <a:ext cx="648072" cy="31296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Oval 83">
            <a:extLst>
              <a:ext uri="{FF2B5EF4-FFF2-40B4-BE49-F238E27FC236}">
                <a16:creationId xmlns:a16="http://schemas.microsoft.com/office/drawing/2014/main" id="{E7A89895-7436-7EBA-C69B-893357A8B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1314" y="3305343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2</a:t>
            </a:r>
          </a:p>
        </p:txBody>
      </p:sp>
      <p:sp>
        <p:nvSpPr>
          <p:cNvPr id="11" name="Rectangle 88">
            <a:extLst>
              <a:ext uri="{FF2B5EF4-FFF2-40B4-BE49-F238E27FC236}">
                <a16:creationId xmlns:a16="http://schemas.microsoft.com/office/drawing/2014/main" id="{40A13F4B-6688-7C5C-1E1D-E2AA435F4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6208" y="3217058"/>
            <a:ext cx="447624" cy="31296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Rectangle 88">
            <a:extLst>
              <a:ext uri="{FF2B5EF4-FFF2-40B4-BE49-F238E27FC236}">
                <a16:creationId xmlns:a16="http://schemas.microsoft.com/office/drawing/2014/main" id="{FB528F74-63CE-C7C4-1091-5CBB8799B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4377" y="2905575"/>
            <a:ext cx="447624" cy="312967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Oval 83">
            <a:extLst>
              <a:ext uri="{FF2B5EF4-FFF2-40B4-BE49-F238E27FC236}">
                <a16:creationId xmlns:a16="http://schemas.microsoft.com/office/drawing/2014/main" id="{31B219C2-4B92-F7F1-2C3B-76BABFA0E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059" y="2993860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6780866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7"/>
          </p:nvPr>
        </p:nvSpPr>
        <p:spPr>
          <a:xfrm>
            <a:off x="1349894" y="634673"/>
            <a:ext cx="4791195" cy="223351"/>
          </a:xfrm>
        </p:spPr>
        <p:txBody>
          <a:bodyPr/>
          <a:lstStyle/>
          <a:p>
            <a:r>
              <a:rPr lang="en-US" altLang="ko-KR" dirty="0"/>
              <a:t>ORG_APPROVED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ko-KR" altLang="en-US" dirty="0"/>
              <a:t>법인 등록 승인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ko-KR" altLang="en-US" dirty="0"/>
              <a:t>법인 등록 승인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altLang="ko-KR" dirty="0"/>
              <a:t>/</a:t>
            </a:r>
            <a:r>
              <a:rPr lang="ko-KR" altLang="en-US" dirty="0" err="1"/>
              <a:t>이메일템플릿</a:t>
            </a:r>
            <a:r>
              <a:rPr lang="en-US" altLang="ko-KR" dirty="0"/>
              <a:t>/</a:t>
            </a:r>
            <a:r>
              <a:rPr lang="ko-KR" altLang="en-US" dirty="0"/>
              <a:t>법인 등록 승인</a:t>
            </a: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altLang="ko-KR"/>
              <a:t>Page</a:t>
            </a:r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150F983-0FBA-4A9B-89C9-6D8B392D2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138881"/>
              </p:ext>
            </p:extLst>
          </p:nvPr>
        </p:nvGraphicFramePr>
        <p:xfrm>
          <a:off x="9774650" y="1343214"/>
          <a:ext cx="2259242" cy="315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90">
                  <a:extLst>
                    <a:ext uri="{9D8B030D-6E8A-4147-A177-3AD203B41FA5}">
                      <a16:colId xmlns:a16="http://schemas.microsoft.com/office/drawing/2014/main" val="2853012212"/>
                    </a:ext>
                  </a:extLst>
                </a:gridCol>
                <a:gridCol w="1977452">
                  <a:extLst>
                    <a:ext uri="{9D8B030D-6E8A-4147-A177-3AD203B41FA5}">
                      <a16:colId xmlns:a16="http://schemas.microsoft.com/office/drawing/2014/main" val="4172672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 이름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0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95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u="none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83266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6602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1" u="sng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5365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97451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68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931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272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7610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3565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208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strike="noStrik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38012"/>
                  </a:ext>
                </a:extLst>
              </a:tr>
            </a:tbl>
          </a:graphicData>
        </a:graphic>
      </p:graphicFrame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3280" y="1385541"/>
            <a:ext cx="9540000" cy="221880"/>
          </a:xfrm>
          <a:prstGeom prst="rect">
            <a:avLst/>
          </a:prstGeom>
          <a:solidFill>
            <a:srgbClr val="F2F2F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 lIns="36000" anchor="ctr"/>
          <a:lstStyle>
            <a:lvl1pPr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ko-KR" sz="90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GNB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27771" y="2304470"/>
            <a:ext cx="18710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법인 등록 승인 안내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83632" y="2918287"/>
            <a:ext cx="475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김광은님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안녕하세요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광주은행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API Portal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법인 회원가입이 승인 되어 안내 드립니다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광주은행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와 함께 금융서비스를 손쉽게 개발해 보세요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55518"/>
              </p:ext>
            </p:extLst>
          </p:nvPr>
        </p:nvGraphicFramePr>
        <p:xfrm>
          <a:off x="2711624" y="1642750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Header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466"/>
              </p:ext>
            </p:extLst>
          </p:nvPr>
        </p:nvGraphicFramePr>
        <p:xfrm>
          <a:off x="2711624" y="5718182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Footer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88">
            <a:extLst>
              <a:ext uri="{FF2B5EF4-FFF2-40B4-BE49-F238E27FC236}">
                <a16:creationId xmlns:a16="http://schemas.microsoft.com/office/drawing/2014/main" id="{D9F65BAB-D917-C0B7-42B2-F602D4DD8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2946" y="2940901"/>
            <a:ext cx="414071" cy="20113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Oval 83">
            <a:extLst>
              <a:ext uri="{FF2B5EF4-FFF2-40B4-BE49-F238E27FC236}">
                <a16:creationId xmlns:a16="http://schemas.microsoft.com/office/drawing/2014/main" id="{0DDA64A2-7968-FA3C-350C-E0482C7D4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3632" y="2836970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2853807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ORG_REJECTED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ko-KR" altLang="en-US" dirty="0"/>
              <a:t>법인 등록 거절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ko-KR" altLang="en-US" dirty="0"/>
              <a:t>법인 등록 거절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altLang="ko-KR" dirty="0"/>
              <a:t>/</a:t>
            </a:r>
            <a:r>
              <a:rPr lang="ko-KR" altLang="en-US" dirty="0" err="1"/>
              <a:t>이메일템플릿</a:t>
            </a:r>
            <a:r>
              <a:rPr lang="en-US" altLang="ko-KR" dirty="0"/>
              <a:t>/</a:t>
            </a:r>
            <a:r>
              <a:rPr lang="ko-KR" altLang="en-US" dirty="0"/>
              <a:t>법인 등록 거절</a:t>
            </a: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altLang="ko-KR"/>
              <a:t>Page</a:t>
            </a:r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150F983-0FBA-4A9B-89C9-6D8B392D2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253451"/>
              </p:ext>
            </p:extLst>
          </p:nvPr>
        </p:nvGraphicFramePr>
        <p:xfrm>
          <a:off x="9774650" y="1343214"/>
          <a:ext cx="2259242" cy="315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90">
                  <a:extLst>
                    <a:ext uri="{9D8B030D-6E8A-4147-A177-3AD203B41FA5}">
                      <a16:colId xmlns:a16="http://schemas.microsoft.com/office/drawing/2014/main" val="2853012212"/>
                    </a:ext>
                  </a:extLst>
                </a:gridCol>
                <a:gridCol w="1977452">
                  <a:extLst>
                    <a:ext uri="{9D8B030D-6E8A-4147-A177-3AD203B41FA5}">
                      <a16:colId xmlns:a16="http://schemas.microsoft.com/office/drawing/2014/main" val="4172672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 이름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0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lang="ko-KR" altLang="en-US" sz="700" b="0" u="none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등록 거절 사유 안내 문구 노출</a:t>
                      </a:r>
                      <a:endParaRPr lang="en-US" altLang="ko-KR" sz="700" b="0" u="none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95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en-US" altLang="ko-KR" sz="700" b="0" baseline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83266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6602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endParaRPr lang="ko-KR" altLang="en-US" sz="700" b="1" u="sng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5365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97451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68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9319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272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76102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3565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ts val="1200"/>
                        </a:lnSpc>
                        <a:buFontTx/>
                        <a:buNone/>
                      </a:pP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208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latinLnBrk="1">
                        <a:lnSpc>
                          <a:spcPts val="1200"/>
                        </a:lnSpc>
                      </a:pPr>
                      <a:r>
                        <a:rPr lang="en-US" altLang="ko-KR" sz="700" b="0" strike="noStrike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700" b="0" strike="noStrike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strike="noStrik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38012"/>
                  </a:ext>
                </a:extLst>
              </a:tr>
            </a:tbl>
          </a:graphicData>
        </a:graphic>
      </p:graphicFrame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93280" y="1385541"/>
            <a:ext cx="9540000" cy="221880"/>
          </a:xfrm>
          <a:prstGeom prst="rect">
            <a:avLst/>
          </a:prstGeom>
          <a:solidFill>
            <a:srgbClr val="F2F2F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 lIns="36000" anchor="ctr"/>
          <a:lstStyle>
            <a:lvl1pPr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ko-KR" sz="90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2" charset="-127"/>
              </a:rPr>
              <a:t>GNB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59029" y="2304470"/>
            <a:ext cx="18085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latin typeface="맑은 고딕" panose="020B0503020000020004" pitchFamily="50" charset="-127"/>
                <a:ea typeface="맑은 고딕" panose="020B0503020000020004" pitchFamily="50" charset="-127"/>
              </a:rPr>
              <a:t>법인 등록 거절 안내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83632" y="2801316"/>
            <a:ext cx="47525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김광은님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안녕하세요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광주은행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API Portal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법인 회원가입이 거절 되어 안내 드립니다</a:t>
            </a:r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graphicFrame>
        <p:nvGraphicFramePr>
          <p:cNvPr id="34" name="표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55518"/>
              </p:ext>
            </p:extLst>
          </p:nvPr>
        </p:nvGraphicFramePr>
        <p:xfrm>
          <a:off x="2711624" y="1642750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Header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466"/>
              </p:ext>
            </p:extLst>
          </p:nvPr>
        </p:nvGraphicFramePr>
        <p:xfrm>
          <a:off x="2711624" y="5718182"/>
          <a:ext cx="4464496" cy="636345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 Footer</a:t>
                      </a:r>
                    </a:p>
                  </a:txBody>
                  <a:tcPr marL="78710" marR="78710" marT="62998" marB="62998" anchor="ctr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직사각형 21">
            <a:extLst>
              <a:ext uri="{FF2B5EF4-FFF2-40B4-BE49-F238E27FC236}">
                <a16:creationId xmlns:a16="http://schemas.microsoft.com/office/drawing/2014/main" id="{9469AE89-1102-48B4-B90A-470E5543D2CD}"/>
              </a:ext>
            </a:extLst>
          </p:cNvPr>
          <p:cNvSpPr/>
          <p:nvPr/>
        </p:nvSpPr>
        <p:spPr bwMode="auto">
          <a:xfrm>
            <a:off x="2721314" y="3790910"/>
            <a:ext cx="4454806" cy="718209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27648" y="4024475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입력된 정보와 사업자 등록증 정보 불일치</a:t>
            </a:r>
            <a:endParaRPr lang="en-US" altLang="ko-KR" sz="12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Rectangle 88"/>
          <p:cNvSpPr>
            <a:spLocks noChangeArrowheads="1"/>
          </p:cNvSpPr>
          <p:nvPr/>
        </p:nvSpPr>
        <p:spPr bwMode="auto">
          <a:xfrm>
            <a:off x="2680764" y="3764682"/>
            <a:ext cx="4495355" cy="784528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Oval 83"/>
          <p:cNvSpPr>
            <a:spLocks noChangeArrowheads="1"/>
          </p:cNvSpPr>
          <p:nvPr/>
        </p:nvSpPr>
        <p:spPr bwMode="auto">
          <a:xfrm>
            <a:off x="2596678" y="3692909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83632" y="3495555"/>
            <a:ext cx="47525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거절사유</a:t>
            </a:r>
            <a:endParaRPr lang="en-US" altLang="ko-KR" sz="10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Rectangle 88">
            <a:extLst>
              <a:ext uri="{FF2B5EF4-FFF2-40B4-BE49-F238E27FC236}">
                <a16:creationId xmlns:a16="http://schemas.microsoft.com/office/drawing/2014/main" id="{7F586D8A-1D05-F5FB-CB77-94A61A434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7625" y="2814160"/>
            <a:ext cx="414071" cy="20113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lIns="116970" tIns="58485" rIns="116970" bIns="58485" anchor="ctr"/>
          <a:lstStyle/>
          <a:p>
            <a:pPr algn="ctr" defTabSz="9572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80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Oval 83">
            <a:extLst>
              <a:ext uri="{FF2B5EF4-FFF2-40B4-BE49-F238E27FC236}">
                <a16:creationId xmlns:a16="http://schemas.microsoft.com/office/drawing/2014/main" id="{C5603AC5-AF35-FA96-4BB7-F83DFDD4C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8311" y="2710229"/>
            <a:ext cx="124635" cy="1236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defTabSz="1322388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ctr" defTabSz="957263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800" b="1" dirty="0">
                <a:solidFill>
                  <a:prstClr val="white"/>
                </a:solidFill>
                <a:ea typeface="맑은 고딕" panose="020B0503020000020004" pitchFamily="50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2045946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화면설계서_v01">
  <a:themeElements>
    <a:clrScheme name="4_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8000" tIns="45720" rIns="1800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체" pitchFamily="49" charset="-127"/>
            <a:ea typeface="굴림체" pitchFamily="49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8000" tIns="45720" rIns="1800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체" pitchFamily="49" charset="-127"/>
            <a:ea typeface="굴림체" pitchFamily="49" charset="-127"/>
          </a:defRPr>
        </a:defPPr>
      </a:lstStyle>
    </a:lnDef>
  </a:objectDefaults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화면설계서_v01</Template>
  <TotalTime>642</TotalTime>
  <Words>692</Words>
  <Application>Microsoft Office PowerPoint</Application>
  <PresentationFormat>와이드스크린</PresentationFormat>
  <Paragraphs>322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7" baseType="lpstr">
      <vt:lpstr>HY헤드라인M</vt:lpstr>
      <vt:lpstr>굴림</vt:lpstr>
      <vt:lpstr>맑은 고딕</vt:lpstr>
      <vt:lpstr>Consolas</vt:lpstr>
      <vt:lpstr>화면설계서_v01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개정이력</dc:title>
  <dc:creator>dykang</dc:creator>
  <cp:lastModifiedBy>린재 유</cp:lastModifiedBy>
  <cp:revision>2</cp:revision>
  <cp:lastPrinted>2024-06-12T04:59:10Z</cp:lastPrinted>
  <dcterms:created xsi:type="dcterms:W3CDTF">2014-09-18T00:04:32Z</dcterms:created>
  <dcterms:modified xsi:type="dcterms:W3CDTF">2025-10-16T02:46:20Z</dcterms:modified>
</cp:coreProperties>
</file>