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776" r:id="rId4"/>
  </p:sldMasterIdLst>
  <p:notesMasterIdLst>
    <p:notesMasterId r:id="rId26"/>
  </p:notesMasterIdLst>
  <p:handoutMasterIdLst>
    <p:handoutMasterId r:id="rId27"/>
  </p:handoutMasterIdLst>
  <p:sldIdLst>
    <p:sldId id="2147483003" r:id="rId5"/>
    <p:sldId id="2147483336" r:id="rId6"/>
    <p:sldId id="2147483375" r:id="rId7"/>
    <p:sldId id="2147483337" r:id="rId8"/>
    <p:sldId id="2147483340" r:id="rId9"/>
    <p:sldId id="2147483341" r:id="rId10"/>
    <p:sldId id="2147483344" r:id="rId11"/>
    <p:sldId id="2147483366" r:id="rId12"/>
    <p:sldId id="2147483367" r:id="rId13"/>
    <p:sldId id="2147483368" r:id="rId14"/>
    <p:sldId id="2147483361" r:id="rId15"/>
    <p:sldId id="2147483363" r:id="rId16"/>
    <p:sldId id="2147483364" r:id="rId17"/>
    <p:sldId id="2147483373" r:id="rId18"/>
    <p:sldId id="2147483374" r:id="rId19"/>
    <p:sldId id="2147483370" r:id="rId20"/>
    <p:sldId id="2147483371" r:id="rId21"/>
    <p:sldId id="2147483372" r:id="rId22"/>
    <p:sldId id="2147483376" r:id="rId23"/>
    <p:sldId id="2147483377" r:id="rId24"/>
    <p:sldId id="2147483002" r:id="rId25"/>
  </p:sldIdLst>
  <p:sldSz cx="9906000" cy="6858000" type="A4"/>
  <p:notesSz cx="6858000" cy="9144000"/>
  <p:embeddedFontLst>
    <p:embeddedFont>
      <p:font typeface="맑은 고딕" panose="020B0503020000020004" pitchFamily="34" charset="-127"/>
      <p:regular r:id="rId28"/>
      <p:bold r:id="rId29"/>
    </p:embeddedFont>
    <p:embeddedFont>
      <p:font typeface="나눔고딕" pitchFamily="2" charset="-127"/>
      <p:regular r:id="rId30"/>
    </p:embeddedFont>
    <p:embeddedFont>
      <p:font typeface="원신한 Light" panose="020B0303000000000000" pitchFamily="34" charset="-127"/>
      <p:regular r:id="rId31"/>
    </p:embeddedFont>
    <p:embeddedFont>
      <p:font typeface="원신한 Medium" panose="020B0603000000000000" pitchFamily="34" charset="-127"/>
      <p:regular r:id="rId32"/>
    </p:embeddedFont>
  </p:embeddedFontLst>
  <p:custDataLst>
    <p:tags r:id="rId3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54" userDrawn="1">
          <p15:clr>
            <a:srgbClr val="A4A3A4"/>
          </p15:clr>
        </p15:guide>
        <p15:guide id="2" pos="31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6FF"/>
    <a:srgbClr val="084CFF"/>
    <a:srgbClr val="FEE500"/>
    <a:srgbClr val="8CD2F5"/>
    <a:srgbClr val="00AAFF"/>
    <a:srgbClr val="3877B6"/>
    <a:srgbClr val="B9D1E9"/>
    <a:srgbClr val="E5EEF7"/>
    <a:srgbClr val="A6D1F4"/>
    <a:srgbClr val="D96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9" d="100"/>
          <a:sy n="129" d="100"/>
        </p:scale>
        <p:origin x="888" y="114"/>
      </p:cViewPr>
      <p:guideLst>
        <p:guide orient="horz" pos="2954"/>
        <p:guide pos="3120"/>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5.fntdata"/><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22A7233-9EF7-7FFC-6D5D-A6351AE20FE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Date Placeholder 2">
            <a:extLst>
              <a:ext uri="{FF2B5EF4-FFF2-40B4-BE49-F238E27FC236}">
                <a16:creationId xmlns:a16="http://schemas.microsoft.com/office/drawing/2014/main" id="{15C20F13-8109-CFA7-3332-D445DD50F12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C3A52C1-17B2-4594-A1AF-8CFFFC258F96}" type="datetimeFigureOut">
              <a:rPr lang="ko-KR" altLang="en-US" smtClean="0"/>
              <a:t>2026-06-03</a:t>
            </a:fld>
            <a:endParaRPr lang="ko-KR" altLang="en-US"/>
          </a:p>
        </p:txBody>
      </p:sp>
      <p:sp>
        <p:nvSpPr>
          <p:cNvPr id="4" name="Footer Placeholder 3">
            <a:extLst>
              <a:ext uri="{FF2B5EF4-FFF2-40B4-BE49-F238E27FC236}">
                <a16:creationId xmlns:a16="http://schemas.microsoft.com/office/drawing/2014/main" id="{084A8012-99EE-755D-9E83-0B3DCC05E48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5" name="Slide Number Placeholder 4">
            <a:extLst>
              <a:ext uri="{FF2B5EF4-FFF2-40B4-BE49-F238E27FC236}">
                <a16:creationId xmlns:a16="http://schemas.microsoft.com/office/drawing/2014/main" id="{2CF5B6B9-6D34-EE90-56B0-3FB9CF30176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BCA040-6BDC-4BB1-A5C4-BC536A721351}" type="slidenum">
              <a:rPr lang="ko-KR" altLang="en-US" smtClean="0"/>
              <a:t>‹#›</a:t>
            </a:fld>
            <a:endParaRPr lang="ko-KR" altLang="en-US"/>
          </a:p>
        </p:txBody>
      </p:sp>
    </p:spTree>
    <p:extLst>
      <p:ext uri="{BB962C8B-B14F-4D97-AF65-F5344CB8AC3E}">
        <p14:creationId xmlns:p14="http://schemas.microsoft.com/office/powerpoint/2010/main" val="1221952294"/>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A5010B-DED0-4B27-8E29-BC673BD34704}" type="datetimeFigureOut">
              <a:rPr lang="en-US" smtClean="0"/>
              <a:t>6/3/2026</a:t>
            </a:fld>
            <a:endParaRPr lang="en-US"/>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DE15AB-41C5-4811-8848-F89DFC9D1239}" type="slidenum">
              <a:rPr lang="en-US" smtClean="0"/>
              <a:t>‹#›</a:t>
            </a:fld>
            <a:endParaRPr lang="en-US"/>
          </a:p>
        </p:txBody>
      </p:sp>
    </p:spTree>
    <p:extLst>
      <p:ext uri="{BB962C8B-B14F-4D97-AF65-F5344CB8AC3E}">
        <p14:creationId xmlns:p14="http://schemas.microsoft.com/office/powerpoint/2010/main" val="2676564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3_Divider">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4EF7FD0-51DF-259C-FDD1-501DA8A83C2B}"/>
              </a:ext>
            </a:extLst>
          </p:cNvPr>
          <p:cNvSpPr txBox="1"/>
          <p:nvPr userDrawn="1"/>
        </p:nvSpPr>
        <p:spPr>
          <a:xfrm>
            <a:off x="754956" y="1392417"/>
            <a:ext cx="4952358" cy="506998"/>
          </a:xfrm>
          <a:prstGeom prst="rect">
            <a:avLst/>
          </a:prstGeom>
          <a:noFill/>
        </p:spPr>
        <p:txBody>
          <a:bodyPr wrap="square">
            <a:spAutoFit/>
          </a:bodyPr>
          <a:lstStyle/>
          <a:p>
            <a:pPr algn="l">
              <a:lnSpc>
                <a:spcPct val="150000"/>
              </a:lnSpc>
            </a:pPr>
            <a:r>
              <a:rPr lang="en-US" altLang="ko-KR" sz="2000" dirty="0">
                <a:solidFill>
                  <a:srgbClr val="084CFF"/>
                </a:solidFill>
                <a:latin typeface="원신한 Medium" panose="020B0603000000000000" pitchFamily="50" charset="-127"/>
                <a:ea typeface="원신한 Medium" panose="020B0603000000000000" pitchFamily="50" charset="-127"/>
              </a:rPr>
              <a:t>Table</a:t>
            </a:r>
            <a:r>
              <a:rPr lang="ko-KR" altLang="en-US" sz="2000" dirty="0">
                <a:solidFill>
                  <a:srgbClr val="084CFF"/>
                </a:solidFill>
                <a:latin typeface="원신한 Medium" panose="020B0603000000000000" pitchFamily="50" charset="-127"/>
                <a:ea typeface="원신한 Medium" panose="020B0603000000000000" pitchFamily="50" charset="-127"/>
              </a:rPr>
              <a:t> </a:t>
            </a:r>
            <a:r>
              <a:rPr lang="en-US" altLang="ko-KR" sz="2000" dirty="0">
                <a:solidFill>
                  <a:srgbClr val="084CFF"/>
                </a:solidFill>
                <a:latin typeface="원신한 Medium" panose="020B0603000000000000" pitchFamily="50" charset="-127"/>
                <a:ea typeface="원신한 Medium" panose="020B0603000000000000" pitchFamily="50" charset="-127"/>
              </a:rPr>
              <a:t>of</a:t>
            </a:r>
            <a:r>
              <a:rPr lang="ko-KR" altLang="en-US" sz="2000" dirty="0">
                <a:solidFill>
                  <a:srgbClr val="084CFF"/>
                </a:solidFill>
                <a:latin typeface="원신한 Medium" panose="020B0603000000000000" pitchFamily="50" charset="-127"/>
                <a:ea typeface="원신한 Medium" panose="020B0603000000000000" pitchFamily="50" charset="-127"/>
              </a:rPr>
              <a:t> </a:t>
            </a:r>
            <a:r>
              <a:rPr lang="en-US" altLang="ko-KR" sz="2000" dirty="0">
                <a:solidFill>
                  <a:srgbClr val="084CFF"/>
                </a:solidFill>
                <a:latin typeface="원신한 Medium" panose="020B0603000000000000" pitchFamily="50" charset="-127"/>
                <a:ea typeface="원신한 Medium" panose="020B0603000000000000" pitchFamily="50" charset="-127"/>
              </a:rPr>
              <a:t>Contents</a:t>
            </a:r>
          </a:p>
        </p:txBody>
      </p:sp>
      <p:grpSp>
        <p:nvGrpSpPr>
          <p:cNvPr id="7" name="그룹 6">
            <a:extLst>
              <a:ext uri="{FF2B5EF4-FFF2-40B4-BE49-F238E27FC236}">
                <a16:creationId xmlns:a16="http://schemas.microsoft.com/office/drawing/2014/main" id="{A46322AC-7CDD-B50C-C57E-76B98C783247}"/>
              </a:ext>
            </a:extLst>
          </p:cNvPr>
          <p:cNvGrpSpPr/>
          <p:nvPr userDrawn="1"/>
        </p:nvGrpSpPr>
        <p:grpSpPr>
          <a:xfrm>
            <a:off x="8020597" y="6186874"/>
            <a:ext cx="1350141" cy="260945"/>
            <a:chOff x="8020597" y="6186874"/>
            <a:chExt cx="1350141" cy="260945"/>
          </a:xfrm>
        </p:grpSpPr>
        <p:grpSp>
          <p:nvGrpSpPr>
            <p:cNvPr id="17" name="그룹 12">
              <a:extLst>
                <a:ext uri="{FF2B5EF4-FFF2-40B4-BE49-F238E27FC236}">
                  <a16:creationId xmlns:a16="http://schemas.microsoft.com/office/drawing/2014/main" id="{50A20E17-10AF-40AE-848B-829F8065DD21}"/>
                </a:ext>
              </a:extLst>
            </p:cNvPr>
            <p:cNvGrpSpPr/>
            <p:nvPr userDrawn="1"/>
          </p:nvGrpSpPr>
          <p:grpSpPr>
            <a:xfrm>
              <a:off x="9001920" y="6211975"/>
              <a:ext cx="368818" cy="216000"/>
              <a:chOff x="9220071" y="6382975"/>
              <a:chExt cx="368818" cy="216000"/>
            </a:xfrm>
          </p:grpSpPr>
          <p:grpSp>
            <p:nvGrpSpPr>
              <p:cNvPr id="18" name="Group 26">
                <a:extLst>
                  <a:ext uri="{FF2B5EF4-FFF2-40B4-BE49-F238E27FC236}">
                    <a16:creationId xmlns:a16="http://schemas.microsoft.com/office/drawing/2014/main" id="{4DE4F681-EC9E-4F4E-8681-5DE99D9ECAD8}"/>
                  </a:ext>
                </a:extLst>
              </p:cNvPr>
              <p:cNvGrpSpPr/>
              <p:nvPr/>
            </p:nvGrpSpPr>
            <p:grpSpPr>
              <a:xfrm>
                <a:off x="9296586" y="6394168"/>
                <a:ext cx="292303" cy="189818"/>
                <a:chOff x="8977118" y="6536191"/>
                <a:chExt cx="367404" cy="204327"/>
              </a:xfrm>
              <a:solidFill>
                <a:schemeClr val="bg1"/>
              </a:solidFill>
            </p:grpSpPr>
            <p:sp>
              <p:nvSpPr>
                <p:cNvPr id="25" name="Freeform 6">
                  <a:extLst>
                    <a:ext uri="{FF2B5EF4-FFF2-40B4-BE49-F238E27FC236}">
                      <a16:creationId xmlns:a16="http://schemas.microsoft.com/office/drawing/2014/main" id="{101253D1-332F-4EFF-AF0A-9E84A61D629D}"/>
                    </a:ext>
                  </a:extLst>
                </p:cNvPr>
                <p:cNvSpPr>
                  <a:spLocks/>
                </p:cNvSpPr>
                <p:nvPr/>
              </p:nvSpPr>
              <p:spPr bwMode="auto">
                <a:xfrm>
                  <a:off x="8977118" y="6536191"/>
                  <a:ext cx="177997" cy="20432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FFFFFF"/>
                    </a:solidFill>
                    <a:effectLst/>
                    <a:uLnTx/>
                    <a:uFillTx/>
                    <a:latin typeface="나눔고딕"/>
                    <a:ea typeface="나눔고딕"/>
                    <a:cs typeface="+mn-cs"/>
                  </a:endParaRPr>
                </a:p>
              </p:txBody>
            </p:sp>
            <p:sp>
              <p:nvSpPr>
                <p:cNvPr id="26" name="Freeform 7">
                  <a:extLst>
                    <a:ext uri="{FF2B5EF4-FFF2-40B4-BE49-F238E27FC236}">
                      <a16:creationId xmlns:a16="http://schemas.microsoft.com/office/drawing/2014/main" id="{E1F7B3E5-D091-4A8C-8E9D-94EB3DF481C8}"/>
                    </a:ext>
                  </a:extLst>
                </p:cNvPr>
                <p:cNvSpPr>
                  <a:spLocks/>
                </p:cNvSpPr>
                <p:nvPr/>
              </p:nvSpPr>
              <p:spPr bwMode="auto">
                <a:xfrm>
                  <a:off x="9125449" y="6536191"/>
                  <a:ext cx="219073" cy="20432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FFFFFF"/>
                    </a:solidFill>
                    <a:effectLst/>
                    <a:uLnTx/>
                    <a:uFillTx/>
                    <a:latin typeface="나눔고딕"/>
                    <a:ea typeface="나눔고딕"/>
                    <a:cs typeface="+mn-cs"/>
                  </a:endParaRPr>
                </a:p>
              </p:txBody>
            </p:sp>
          </p:grpSp>
          <p:cxnSp>
            <p:nvCxnSpPr>
              <p:cNvPr id="23" name="Straight Connector 28">
                <a:extLst>
                  <a:ext uri="{FF2B5EF4-FFF2-40B4-BE49-F238E27FC236}">
                    <a16:creationId xmlns:a16="http://schemas.microsoft.com/office/drawing/2014/main" id="{8B3AFFA0-06DB-40DD-BD63-0C34FA0A3C1C}"/>
                  </a:ext>
                </a:extLst>
              </p:cNvPr>
              <p:cNvCxnSpPr/>
              <p:nvPr/>
            </p:nvCxnSpPr>
            <p:spPr>
              <a:xfrm>
                <a:off x="9220071" y="6382975"/>
                <a:ext cx="0" cy="216000"/>
              </a:xfrm>
              <a:prstGeom prst="line">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5" name="그림 4">
              <a:extLst>
                <a:ext uri="{FF2B5EF4-FFF2-40B4-BE49-F238E27FC236}">
                  <a16:creationId xmlns:a16="http://schemas.microsoft.com/office/drawing/2014/main" id="{EAD82B25-538C-B711-0678-674D64F72CD0}"/>
                </a:ext>
              </a:extLst>
            </p:cNvPr>
            <p:cNvPicPr>
              <a:picLocks noChangeAspect="1"/>
            </p:cNvPicPr>
            <p:nvPr userDrawn="1"/>
          </p:nvPicPr>
          <p:blipFill>
            <a:blip r:embed="rId2"/>
            <a:stretch>
              <a:fillRect/>
            </a:stretch>
          </p:blipFill>
          <p:spPr>
            <a:xfrm>
              <a:off x="8020597" y="6186874"/>
              <a:ext cx="941014" cy="260945"/>
            </a:xfrm>
            <a:prstGeom prst="rect">
              <a:avLst/>
            </a:prstGeom>
          </p:spPr>
        </p:pic>
      </p:grpSp>
    </p:spTree>
    <p:extLst>
      <p:ext uri="{BB962C8B-B14F-4D97-AF65-F5344CB8AC3E}">
        <p14:creationId xmlns:p14="http://schemas.microsoft.com/office/powerpoint/2010/main" val="4183895521"/>
      </p:ext>
    </p:extLst>
  </p:cSld>
  <p:clrMapOvr>
    <a:masterClrMapping/>
  </p:clrMapOvr>
  <p:extLst>
    <p:ext uri="{DCECCB84-F9BA-43D5-87BE-67443E8EF086}">
      <p15:sldGuideLst xmlns:p15="http://schemas.microsoft.com/office/powerpoint/2012/main">
        <p15:guide id="2" orient="horz" pos="89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A_ProjectDJ">
    <p:spTree>
      <p:nvGrpSpPr>
        <p:cNvPr id="1" name=""/>
        <p:cNvGrpSpPr/>
        <p:nvPr/>
      </p:nvGrpSpPr>
      <p:grpSpPr>
        <a:xfrm>
          <a:off x="0" y="0"/>
          <a:ext cx="0" cy="0"/>
          <a:chOff x="0" y="0"/>
          <a:chExt cx="0" cy="0"/>
        </a:xfrm>
      </p:grpSpPr>
      <p:sp>
        <p:nvSpPr>
          <p:cNvPr id="35" name="제목 4">
            <a:extLst>
              <a:ext uri="{FF2B5EF4-FFF2-40B4-BE49-F238E27FC236}">
                <a16:creationId xmlns:a16="http://schemas.microsoft.com/office/drawing/2014/main" id="{B71083E6-888D-4439-A964-62920807C7FC}"/>
              </a:ext>
            </a:extLst>
          </p:cNvPr>
          <p:cNvSpPr>
            <a:spLocks noGrp="1"/>
          </p:cNvSpPr>
          <p:nvPr>
            <p:ph type="title"/>
          </p:nvPr>
        </p:nvSpPr>
        <p:spPr>
          <a:xfrm>
            <a:off x="409305" y="342956"/>
            <a:ext cx="9223582" cy="417512"/>
          </a:xfrm>
          <a:prstGeom prst="rect">
            <a:avLst/>
          </a:prstGeom>
        </p:spPr>
        <p:txBody>
          <a:bodyPr lIns="72000" tIns="36000" rIns="72000" bIns="54000" anchor="b"/>
          <a:lstStyle>
            <a:lvl1pPr algn="l">
              <a:defRPr lang="ko-KR" altLang="en-US" sz="1800" b="1" kern="1200" baseline="0" dirty="0">
                <a:ln>
                  <a:solidFill>
                    <a:srgbClr val="C00000">
                      <a:alpha val="0"/>
                    </a:srgbClr>
                  </a:solidFill>
                </a:ln>
                <a:solidFill>
                  <a:schemeClr val="tx1"/>
                </a:solidFill>
                <a:latin typeface="원신한 Medium" panose="020B0603000000000000" pitchFamily="50" charset="-127"/>
                <a:ea typeface="원신한 Medium" panose="020B0603000000000000" pitchFamily="50" charset="-127"/>
                <a:cs typeface="+mj-cs"/>
              </a:defRPr>
            </a:lvl1pPr>
          </a:lstStyle>
          <a:p>
            <a:pPr marL="0" lvl="0" algn="l" defTabSz="914446" rtl="0" eaLnBrk="1" fontAlgn="b" latinLnBrk="0" hangingPunct="1">
              <a:lnSpc>
                <a:spcPct val="90000"/>
              </a:lnSpc>
              <a:spcBef>
                <a:spcPct val="0"/>
              </a:spcBef>
              <a:buNone/>
            </a:pPr>
            <a:r>
              <a:rPr lang="ko-KR" altLang="en-US"/>
              <a:t>마스터 제목 스타일 편집</a:t>
            </a:r>
          </a:p>
        </p:txBody>
      </p:sp>
      <p:sp>
        <p:nvSpPr>
          <p:cNvPr id="6" name="직사각형 5">
            <a:extLst>
              <a:ext uri="{FF2B5EF4-FFF2-40B4-BE49-F238E27FC236}">
                <a16:creationId xmlns:a16="http://schemas.microsoft.com/office/drawing/2014/main" id="{DCB7240F-2211-E434-932E-FE83C277311B}"/>
              </a:ext>
            </a:extLst>
          </p:cNvPr>
          <p:cNvSpPr/>
          <p:nvPr userDrawn="1"/>
        </p:nvSpPr>
        <p:spPr>
          <a:xfrm>
            <a:off x="243840" y="0"/>
            <a:ext cx="54000" cy="756000"/>
          </a:xfrm>
          <a:prstGeom prst="rect">
            <a:avLst/>
          </a:prstGeom>
          <a:solidFill>
            <a:schemeClr val="accent1"/>
          </a:solidFill>
          <a:ln>
            <a:noFill/>
          </a:ln>
        </p:spPr>
        <p:txBody>
          <a:bodyPr wrap="none" rtlCol="0" anchor="ctr">
            <a:noAutofit/>
          </a:bodyPr>
          <a:lstStyle/>
          <a:p>
            <a:pPr algn="ctr"/>
            <a:endParaRPr lang="ko-KR" altLang="en-US" sz="1200">
              <a:ln>
                <a:solidFill>
                  <a:srgbClr val="C00000">
                    <a:alpha val="0"/>
                  </a:srgbClr>
                </a:solidFill>
              </a:ln>
              <a:solidFill>
                <a:schemeClr val="bg1"/>
              </a:solidFill>
              <a:latin typeface="+mj-ea"/>
              <a:ea typeface="+mj-ea"/>
            </a:endParaRPr>
          </a:p>
        </p:txBody>
      </p:sp>
      <p:sp>
        <p:nvSpPr>
          <p:cNvPr id="7" name="Text Placeholder 3">
            <a:extLst>
              <a:ext uri="{FF2B5EF4-FFF2-40B4-BE49-F238E27FC236}">
                <a16:creationId xmlns:a16="http://schemas.microsoft.com/office/drawing/2014/main" id="{9DCE7015-F714-2114-6F3A-629D8B0DED0C}"/>
              </a:ext>
            </a:extLst>
          </p:cNvPr>
          <p:cNvSpPr>
            <a:spLocks noGrp="1"/>
          </p:cNvSpPr>
          <p:nvPr>
            <p:ph type="body" sz="quarter" idx="10" hasCustomPrompt="1"/>
          </p:nvPr>
        </p:nvSpPr>
        <p:spPr>
          <a:xfrm>
            <a:off x="409575" y="157685"/>
            <a:ext cx="2549525" cy="169277"/>
          </a:xfrm>
          <a:prstGeom prst="rect">
            <a:avLst/>
          </a:prstGeom>
          <a:noFill/>
        </p:spPr>
        <p:txBody>
          <a:bodyPr wrap="square" lIns="72000" tIns="0" rIns="0" bIns="0" rtlCol="0">
            <a:spAutoFit/>
          </a:bodyPr>
          <a:lstStyle>
            <a:lvl1pPr marL="0" indent="0">
              <a:buNone/>
              <a:defRPr lang="ko-KR" altLang="en-US" sz="1100" b="0" baseline="0" dirty="0">
                <a:ln>
                  <a:solidFill>
                    <a:srgbClr val="C00000">
                      <a:alpha val="0"/>
                    </a:srgbClr>
                  </a:solidFill>
                </a:ln>
                <a:latin typeface="원신한 Light" panose="020B0303000000000000" pitchFamily="50" charset="-127"/>
                <a:ea typeface="원신한 Light" panose="020B0303000000000000" pitchFamily="50" charset="-127"/>
              </a:defRPr>
            </a:lvl1pPr>
          </a:lstStyle>
          <a:p>
            <a:pPr marL="228611" lvl="0" indent="-228611">
              <a:lnSpc>
                <a:spcPct val="100000"/>
              </a:lnSpc>
              <a:spcBef>
                <a:spcPts val="300"/>
              </a:spcBef>
            </a:pPr>
            <a:r>
              <a:rPr lang="en-US" altLang="ko-KR"/>
              <a:t>Level 1 &gt; Level 2</a:t>
            </a:r>
            <a:endParaRPr lang="ko-KR" altLang="en-US"/>
          </a:p>
        </p:txBody>
      </p:sp>
      <p:grpSp>
        <p:nvGrpSpPr>
          <p:cNvPr id="14" name="Group 13">
            <a:extLst>
              <a:ext uri="{FF2B5EF4-FFF2-40B4-BE49-F238E27FC236}">
                <a16:creationId xmlns:a16="http://schemas.microsoft.com/office/drawing/2014/main" id="{183E9797-D158-82BE-441E-E9A90430D607}"/>
              </a:ext>
            </a:extLst>
          </p:cNvPr>
          <p:cNvGrpSpPr/>
          <p:nvPr userDrawn="1"/>
        </p:nvGrpSpPr>
        <p:grpSpPr>
          <a:xfrm>
            <a:off x="-1289434" y="0"/>
            <a:ext cx="1196806" cy="2793701"/>
            <a:chOff x="-1289434" y="0"/>
            <a:chExt cx="1196806" cy="2793701"/>
          </a:xfrm>
        </p:grpSpPr>
        <p:grpSp>
          <p:nvGrpSpPr>
            <p:cNvPr id="15" name="Group 14">
              <a:extLst>
                <a:ext uri="{FF2B5EF4-FFF2-40B4-BE49-F238E27FC236}">
                  <a16:creationId xmlns:a16="http://schemas.microsoft.com/office/drawing/2014/main" id="{D5456357-5E85-A588-64D2-9090FAA6D6B2}"/>
                </a:ext>
              </a:extLst>
            </p:cNvPr>
            <p:cNvGrpSpPr/>
            <p:nvPr userDrawn="1"/>
          </p:nvGrpSpPr>
          <p:grpSpPr>
            <a:xfrm>
              <a:off x="-1289434" y="0"/>
              <a:ext cx="1196806" cy="657318"/>
              <a:chOff x="-1289434" y="0"/>
              <a:chExt cx="1196806" cy="657318"/>
            </a:xfrm>
          </p:grpSpPr>
          <p:sp>
            <p:nvSpPr>
              <p:cNvPr id="25" name="직사각형 7">
                <a:extLst>
                  <a:ext uri="{FF2B5EF4-FFF2-40B4-BE49-F238E27FC236}">
                    <a16:creationId xmlns:a16="http://schemas.microsoft.com/office/drawing/2014/main" id="{B556E8BC-738D-6568-BC4E-220354252CEF}"/>
                  </a:ext>
                </a:extLst>
              </p:cNvPr>
              <p:cNvSpPr/>
              <p:nvPr userDrawn="1"/>
            </p:nvSpPr>
            <p:spPr>
              <a:xfrm rot="5400000">
                <a:off x="-709287" y="40659"/>
                <a:ext cx="657318" cy="576000"/>
              </a:xfrm>
              <a:prstGeom prst="rect">
                <a:avLst/>
              </a:prstGeom>
              <a:solidFill>
                <a:srgbClr val="A6D1F4"/>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sp>
            <p:nvSpPr>
              <p:cNvPr id="26" name="직사각형 11">
                <a:extLst>
                  <a:ext uri="{FF2B5EF4-FFF2-40B4-BE49-F238E27FC236}">
                    <a16:creationId xmlns:a16="http://schemas.microsoft.com/office/drawing/2014/main" id="{CECDB39A-D5B2-FA69-7867-90E0AD0C9EAE}"/>
                  </a:ext>
                </a:extLst>
              </p:cNvPr>
              <p:cNvSpPr/>
              <p:nvPr userDrawn="1"/>
            </p:nvSpPr>
            <p:spPr>
              <a:xfrm rot="5400000">
                <a:off x="-1330093" y="40659"/>
                <a:ext cx="657318" cy="576000"/>
              </a:xfrm>
              <a:prstGeom prst="rect">
                <a:avLst/>
              </a:prstGeom>
              <a:solidFill>
                <a:srgbClr val="FFFFFF"/>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grpSp>
        <p:grpSp>
          <p:nvGrpSpPr>
            <p:cNvPr id="16" name="Group 15">
              <a:extLst>
                <a:ext uri="{FF2B5EF4-FFF2-40B4-BE49-F238E27FC236}">
                  <a16:creationId xmlns:a16="http://schemas.microsoft.com/office/drawing/2014/main" id="{31074DD4-3720-FC03-EE73-79210E0A6F73}"/>
                </a:ext>
              </a:extLst>
            </p:cNvPr>
            <p:cNvGrpSpPr/>
            <p:nvPr userDrawn="1"/>
          </p:nvGrpSpPr>
          <p:grpSpPr>
            <a:xfrm>
              <a:off x="-1289434" y="712128"/>
              <a:ext cx="1196806" cy="657318"/>
              <a:chOff x="-1289434" y="713861"/>
              <a:chExt cx="1196806" cy="657318"/>
            </a:xfrm>
          </p:grpSpPr>
          <p:sp>
            <p:nvSpPr>
              <p:cNvPr id="23" name="직사각형 8">
                <a:extLst>
                  <a:ext uri="{FF2B5EF4-FFF2-40B4-BE49-F238E27FC236}">
                    <a16:creationId xmlns:a16="http://schemas.microsoft.com/office/drawing/2014/main" id="{B824A7BE-4BD9-B0C1-50BB-542ACAC432F5}"/>
                  </a:ext>
                </a:extLst>
              </p:cNvPr>
              <p:cNvSpPr/>
              <p:nvPr userDrawn="1"/>
            </p:nvSpPr>
            <p:spPr>
              <a:xfrm rot="5400000">
                <a:off x="-709287" y="754520"/>
                <a:ext cx="657318" cy="576000"/>
              </a:xfrm>
              <a:prstGeom prst="rect">
                <a:avLst/>
              </a:prstGeom>
              <a:solidFill>
                <a:srgbClr val="77AEF1"/>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sp>
            <p:nvSpPr>
              <p:cNvPr id="24" name="직사각형 12">
                <a:extLst>
                  <a:ext uri="{FF2B5EF4-FFF2-40B4-BE49-F238E27FC236}">
                    <a16:creationId xmlns:a16="http://schemas.microsoft.com/office/drawing/2014/main" id="{0BB2938A-4A6D-AA30-0CD9-45FDC9DFD25B}"/>
                  </a:ext>
                </a:extLst>
              </p:cNvPr>
              <p:cNvSpPr/>
              <p:nvPr userDrawn="1"/>
            </p:nvSpPr>
            <p:spPr>
              <a:xfrm rot="5400000">
                <a:off x="-1330093" y="754520"/>
                <a:ext cx="657318" cy="576000"/>
              </a:xfrm>
              <a:prstGeom prst="rect">
                <a:avLst/>
              </a:prstGeom>
              <a:solidFill>
                <a:srgbClr val="3444FF"/>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grpSp>
        <p:grpSp>
          <p:nvGrpSpPr>
            <p:cNvPr id="17" name="Group 16">
              <a:extLst>
                <a:ext uri="{FF2B5EF4-FFF2-40B4-BE49-F238E27FC236}">
                  <a16:creationId xmlns:a16="http://schemas.microsoft.com/office/drawing/2014/main" id="{B27F1F4A-CB0C-2605-5583-893B203B5563}"/>
                </a:ext>
              </a:extLst>
            </p:cNvPr>
            <p:cNvGrpSpPr/>
            <p:nvPr userDrawn="1"/>
          </p:nvGrpSpPr>
          <p:grpSpPr>
            <a:xfrm>
              <a:off x="-1289434" y="1424256"/>
              <a:ext cx="1196806" cy="657318"/>
              <a:chOff x="-1289434" y="1427723"/>
              <a:chExt cx="1196806" cy="657318"/>
            </a:xfrm>
          </p:grpSpPr>
          <p:sp>
            <p:nvSpPr>
              <p:cNvPr id="21" name="직사각형 9">
                <a:extLst>
                  <a:ext uri="{FF2B5EF4-FFF2-40B4-BE49-F238E27FC236}">
                    <a16:creationId xmlns:a16="http://schemas.microsoft.com/office/drawing/2014/main" id="{BEA28FEF-F6F1-5734-0B1B-8E92A5A20289}"/>
                  </a:ext>
                </a:extLst>
              </p:cNvPr>
              <p:cNvSpPr/>
              <p:nvPr userDrawn="1"/>
            </p:nvSpPr>
            <p:spPr>
              <a:xfrm rot="5400000">
                <a:off x="-709287" y="1468382"/>
                <a:ext cx="657318" cy="576000"/>
              </a:xfrm>
              <a:prstGeom prst="rect">
                <a:avLst/>
              </a:prstGeom>
              <a:solidFill>
                <a:srgbClr val="5578F0"/>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sp>
            <p:nvSpPr>
              <p:cNvPr id="22" name="직사각형 13">
                <a:extLst>
                  <a:ext uri="{FF2B5EF4-FFF2-40B4-BE49-F238E27FC236}">
                    <a16:creationId xmlns:a16="http://schemas.microsoft.com/office/drawing/2014/main" id="{117C5AC3-7393-143E-A55D-A3F6644BA8FB}"/>
                  </a:ext>
                </a:extLst>
              </p:cNvPr>
              <p:cNvSpPr/>
              <p:nvPr userDrawn="1"/>
            </p:nvSpPr>
            <p:spPr>
              <a:xfrm rot="5400000">
                <a:off x="-1330093" y="1468382"/>
                <a:ext cx="657318" cy="576000"/>
              </a:xfrm>
              <a:prstGeom prst="rect">
                <a:avLst/>
              </a:prstGeom>
              <a:solidFill>
                <a:srgbClr val="000000"/>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grpSp>
        <p:grpSp>
          <p:nvGrpSpPr>
            <p:cNvPr id="18" name="Group 17">
              <a:extLst>
                <a:ext uri="{FF2B5EF4-FFF2-40B4-BE49-F238E27FC236}">
                  <a16:creationId xmlns:a16="http://schemas.microsoft.com/office/drawing/2014/main" id="{CC6B6977-287E-3304-EF65-C5C5AF3EA0F2}"/>
                </a:ext>
              </a:extLst>
            </p:cNvPr>
            <p:cNvGrpSpPr/>
            <p:nvPr userDrawn="1"/>
          </p:nvGrpSpPr>
          <p:grpSpPr>
            <a:xfrm>
              <a:off x="-1289434" y="2136383"/>
              <a:ext cx="1196806" cy="657318"/>
              <a:chOff x="-1289434" y="2136383"/>
              <a:chExt cx="1196806" cy="657318"/>
            </a:xfrm>
          </p:grpSpPr>
          <p:sp>
            <p:nvSpPr>
              <p:cNvPr id="19" name="직사각형 9">
                <a:extLst>
                  <a:ext uri="{FF2B5EF4-FFF2-40B4-BE49-F238E27FC236}">
                    <a16:creationId xmlns:a16="http://schemas.microsoft.com/office/drawing/2014/main" id="{CEB5BF39-AF73-D330-A2F5-E56E2EF74E31}"/>
                  </a:ext>
                </a:extLst>
              </p:cNvPr>
              <p:cNvSpPr/>
              <p:nvPr userDrawn="1"/>
            </p:nvSpPr>
            <p:spPr>
              <a:xfrm rot="5400000">
                <a:off x="-1330093" y="2177042"/>
                <a:ext cx="657318" cy="576000"/>
              </a:xfrm>
              <a:prstGeom prst="rect">
                <a:avLst/>
              </a:prstGeom>
              <a:solidFill>
                <a:srgbClr val="404040"/>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sp>
            <p:nvSpPr>
              <p:cNvPr id="20" name="직사각형 13">
                <a:extLst>
                  <a:ext uri="{FF2B5EF4-FFF2-40B4-BE49-F238E27FC236}">
                    <a16:creationId xmlns:a16="http://schemas.microsoft.com/office/drawing/2014/main" id="{84067637-CEF3-A2DD-1A50-09A687B64A5F}"/>
                  </a:ext>
                </a:extLst>
              </p:cNvPr>
              <p:cNvSpPr/>
              <p:nvPr userDrawn="1"/>
            </p:nvSpPr>
            <p:spPr>
              <a:xfrm rot="5400000">
                <a:off x="-709287" y="2177042"/>
                <a:ext cx="657318" cy="576000"/>
              </a:xfrm>
              <a:prstGeom prst="rect">
                <a:avLst/>
              </a:prstGeom>
              <a:solidFill>
                <a:srgbClr val="000C99"/>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grpSp>
      </p:grpSp>
    </p:spTree>
    <p:extLst>
      <p:ext uri="{BB962C8B-B14F-4D97-AF65-F5344CB8AC3E}">
        <p14:creationId xmlns:p14="http://schemas.microsoft.com/office/powerpoint/2010/main" val="561417404"/>
      </p:ext>
    </p:extLst>
  </p:cSld>
  <p:clrMapOvr>
    <a:masterClrMapping/>
  </p:clrMapOvr>
  <p:extLst>
    <p:ext uri="{DCECCB84-F9BA-43D5-87BE-67443E8EF086}">
      <p15:sldGuideLst xmlns:p15="http://schemas.microsoft.com/office/powerpoint/2012/main">
        <p15:guide id="9" pos="6091" userDrawn="1">
          <p15:clr>
            <a:srgbClr val="FBAE40"/>
          </p15:clr>
        </p15:guide>
        <p15:guide id="10" orient="horz" pos="57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A_ProjectDJ">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EDD7272-7892-A49A-B48B-CD1DDC9680DE}"/>
              </a:ext>
            </a:extLst>
          </p:cNvPr>
          <p:cNvSpPr/>
          <p:nvPr userDrawn="1"/>
        </p:nvSpPr>
        <p:spPr>
          <a:xfrm>
            <a:off x="0" y="0"/>
            <a:ext cx="9906000" cy="1476375"/>
          </a:xfrm>
          <a:prstGeom prst="rect">
            <a:avLst/>
          </a:prstGeom>
          <a:solidFill>
            <a:schemeClr val="bg1">
              <a:lumMod val="85000"/>
            </a:schemeClr>
          </a:solidFill>
          <a:ln>
            <a:noFill/>
          </a:ln>
        </p:spPr>
        <p:txBody>
          <a:bodyPr wrap="none" rtlCol="0" anchor="ctr">
            <a:noAutofit/>
          </a:bodyPr>
          <a:lstStyle/>
          <a:p>
            <a:pPr algn="ctr"/>
            <a:endParaRPr lang="ko-KR" altLang="en-US" sz="1200" err="1">
              <a:ln>
                <a:solidFill>
                  <a:srgbClr val="C00000">
                    <a:alpha val="0"/>
                  </a:srgbClr>
                </a:solidFill>
              </a:ln>
              <a:solidFill>
                <a:schemeClr val="bg1"/>
              </a:solidFill>
              <a:latin typeface="나눔고딕" panose="020D0604000000000000" pitchFamily="50" charset="-127"/>
              <a:ea typeface="나눔고딕" panose="020D0604000000000000" pitchFamily="50" charset="-127"/>
            </a:endParaRPr>
          </a:p>
        </p:txBody>
      </p:sp>
      <p:sp>
        <p:nvSpPr>
          <p:cNvPr id="35" name="제목 4">
            <a:extLst>
              <a:ext uri="{FF2B5EF4-FFF2-40B4-BE49-F238E27FC236}">
                <a16:creationId xmlns:a16="http://schemas.microsoft.com/office/drawing/2014/main" id="{B71083E6-888D-4439-A964-62920807C7FC}"/>
              </a:ext>
            </a:extLst>
          </p:cNvPr>
          <p:cNvSpPr>
            <a:spLocks noGrp="1"/>
          </p:cNvSpPr>
          <p:nvPr>
            <p:ph type="title"/>
          </p:nvPr>
        </p:nvSpPr>
        <p:spPr>
          <a:xfrm>
            <a:off x="1164671" y="342956"/>
            <a:ext cx="8468215" cy="417512"/>
          </a:xfrm>
          <a:prstGeom prst="rect">
            <a:avLst/>
          </a:prstGeom>
        </p:spPr>
        <p:txBody>
          <a:bodyPr lIns="72000" tIns="36000" rIns="72000" bIns="54000" anchor="b"/>
          <a:lstStyle>
            <a:lvl1pPr algn="l">
              <a:defRPr lang="ko-KR" altLang="en-US" sz="1600" b="1" kern="1200" baseline="0" dirty="0">
                <a:ln>
                  <a:solidFill>
                    <a:srgbClr val="C00000">
                      <a:alpha val="0"/>
                    </a:srgbClr>
                  </a:solidFill>
                </a:ln>
                <a:solidFill>
                  <a:schemeClr val="tx1"/>
                </a:solidFill>
                <a:latin typeface="원신한 Medium" panose="020B0603000000000000" pitchFamily="50" charset="-127"/>
                <a:ea typeface="원신한 Medium" panose="020B0603000000000000" pitchFamily="50" charset="-127"/>
                <a:cs typeface="+mj-cs"/>
              </a:defRPr>
            </a:lvl1pPr>
          </a:lstStyle>
          <a:p>
            <a:pPr marL="0" lvl="0" algn="l" defTabSz="914446" rtl="0" eaLnBrk="1" fontAlgn="b" latinLnBrk="0" hangingPunct="1">
              <a:lnSpc>
                <a:spcPct val="90000"/>
              </a:lnSpc>
              <a:spcBef>
                <a:spcPct val="0"/>
              </a:spcBef>
              <a:buNone/>
            </a:pPr>
            <a:r>
              <a:rPr lang="ko-KR" altLang="en-US"/>
              <a:t>마스터 제목 스타일 편집</a:t>
            </a:r>
          </a:p>
        </p:txBody>
      </p:sp>
      <p:sp>
        <p:nvSpPr>
          <p:cNvPr id="6" name="직사각형 5">
            <a:extLst>
              <a:ext uri="{FF2B5EF4-FFF2-40B4-BE49-F238E27FC236}">
                <a16:creationId xmlns:a16="http://schemas.microsoft.com/office/drawing/2014/main" id="{DCB7240F-2211-E434-932E-FE83C277311B}"/>
              </a:ext>
            </a:extLst>
          </p:cNvPr>
          <p:cNvSpPr/>
          <p:nvPr userDrawn="1"/>
        </p:nvSpPr>
        <p:spPr>
          <a:xfrm>
            <a:off x="243840" y="0"/>
            <a:ext cx="54000" cy="756000"/>
          </a:xfrm>
          <a:prstGeom prst="rect">
            <a:avLst/>
          </a:prstGeom>
          <a:solidFill>
            <a:schemeClr val="tx1">
              <a:lumMod val="75000"/>
              <a:lumOff val="25000"/>
            </a:schemeClr>
          </a:solidFill>
          <a:ln>
            <a:noFill/>
          </a:ln>
        </p:spPr>
        <p:txBody>
          <a:bodyPr wrap="none" rtlCol="0" anchor="ctr">
            <a:noAutofit/>
          </a:bodyPr>
          <a:lstStyle/>
          <a:p>
            <a:pPr algn="ctr"/>
            <a:endParaRPr lang="ko-KR" altLang="en-US" sz="1200">
              <a:ln>
                <a:solidFill>
                  <a:srgbClr val="C00000">
                    <a:alpha val="0"/>
                  </a:srgbClr>
                </a:solidFill>
              </a:ln>
              <a:solidFill>
                <a:schemeClr val="bg1"/>
              </a:solidFill>
              <a:latin typeface="+mj-ea"/>
              <a:ea typeface="+mj-ea"/>
            </a:endParaRPr>
          </a:p>
        </p:txBody>
      </p:sp>
      <p:sp>
        <p:nvSpPr>
          <p:cNvPr id="5" name="Text Placeholder 14">
            <a:extLst>
              <a:ext uri="{FF2B5EF4-FFF2-40B4-BE49-F238E27FC236}">
                <a16:creationId xmlns:a16="http://schemas.microsoft.com/office/drawing/2014/main" id="{6C5C2889-3A14-8002-50C6-3ABBF46AFF7D}"/>
              </a:ext>
            </a:extLst>
          </p:cNvPr>
          <p:cNvSpPr>
            <a:spLocks noGrp="1"/>
          </p:cNvSpPr>
          <p:nvPr>
            <p:ph type="body" sz="quarter" idx="14" hasCustomPrompt="1"/>
          </p:nvPr>
        </p:nvSpPr>
        <p:spPr>
          <a:xfrm>
            <a:off x="237000" y="817714"/>
            <a:ext cx="9432000" cy="576000"/>
          </a:xfrm>
          <a:prstGeom prst="rect">
            <a:avLst/>
          </a:prstGeom>
        </p:spPr>
        <p:txBody>
          <a:bodyPr wrap="square" lIns="108000" tIns="36000" rIns="108000" bIns="0" anchor="t" anchorCtr="0">
            <a:noAutofit/>
          </a:bodyPr>
          <a:lstStyle>
            <a:lvl1pPr marL="0" indent="0" latinLnBrk="0">
              <a:lnSpc>
                <a:spcPct val="105000"/>
              </a:lnSpc>
              <a:spcBef>
                <a:spcPts val="0"/>
              </a:spcBef>
              <a:buNone/>
              <a:defRPr sz="1600" b="0" baseline="0">
                <a:ln>
                  <a:solidFill>
                    <a:srgbClr val="C00000">
                      <a:alpha val="0"/>
                    </a:srgbClr>
                  </a:solidFill>
                </a:ln>
                <a:solidFill>
                  <a:schemeClr val="tx1"/>
                </a:solidFill>
                <a:latin typeface="+mn-ea"/>
                <a:ea typeface="+mn-ea"/>
              </a:defRPr>
            </a:lvl1pPr>
            <a:lvl2pPr marL="457223" indent="0">
              <a:buNone/>
              <a:defRPr sz="1600" b="1">
                <a:latin typeface="나눔고딕" panose="020D0604000000000000" pitchFamily="50" charset="-127"/>
                <a:ea typeface="나눔고딕" panose="020D0604000000000000" pitchFamily="50" charset="-127"/>
              </a:defRPr>
            </a:lvl2pPr>
          </a:lstStyle>
          <a:p>
            <a:r>
              <a:rPr lang="en-US" altLang="ko-KR"/>
              <a:t>Lead Message</a:t>
            </a:r>
            <a:r>
              <a:rPr lang="ko-KR" altLang="en-US"/>
              <a:t> </a:t>
            </a:r>
            <a:r>
              <a:rPr lang="en-US" altLang="ko-KR"/>
              <a:t>(</a:t>
            </a:r>
            <a:r>
              <a:rPr lang="ko-KR" altLang="en-US" err="1"/>
              <a:t>원신한</a:t>
            </a:r>
            <a:r>
              <a:rPr lang="ko-KR" altLang="en-US"/>
              <a:t> </a:t>
            </a:r>
            <a:r>
              <a:rPr lang="en-US" altLang="ko-KR"/>
              <a:t>Light, 16pt, </a:t>
            </a:r>
            <a:r>
              <a:rPr lang="ko-KR" altLang="en-US"/>
              <a:t>명사형 종결</a:t>
            </a:r>
            <a:r>
              <a:rPr lang="en-US" altLang="ko-KR"/>
              <a:t>) </a:t>
            </a:r>
          </a:p>
        </p:txBody>
      </p:sp>
      <p:sp>
        <p:nvSpPr>
          <p:cNvPr id="7" name="Text Placeholder 3">
            <a:extLst>
              <a:ext uri="{FF2B5EF4-FFF2-40B4-BE49-F238E27FC236}">
                <a16:creationId xmlns:a16="http://schemas.microsoft.com/office/drawing/2014/main" id="{9DCE7015-F714-2114-6F3A-629D8B0DED0C}"/>
              </a:ext>
            </a:extLst>
          </p:cNvPr>
          <p:cNvSpPr>
            <a:spLocks noGrp="1"/>
          </p:cNvSpPr>
          <p:nvPr>
            <p:ph type="body" sz="quarter" idx="10" hasCustomPrompt="1"/>
          </p:nvPr>
        </p:nvSpPr>
        <p:spPr>
          <a:xfrm>
            <a:off x="409575" y="157685"/>
            <a:ext cx="2549525" cy="169277"/>
          </a:xfrm>
          <a:prstGeom prst="rect">
            <a:avLst/>
          </a:prstGeom>
          <a:noFill/>
        </p:spPr>
        <p:txBody>
          <a:bodyPr wrap="square" lIns="72000" tIns="0" rIns="0" bIns="0" rtlCol="0">
            <a:spAutoFit/>
          </a:bodyPr>
          <a:lstStyle>
            <a:lvl1pPr marL="0" indent="0">
              <a:buNone/>
              <a:defRPr lang="ko-KR" altLang="en-US" sz="1100" b="0" baseline="0" dirty="0">
                <a:ln>
                  <a:solidFill>
                    <a:srgbClr val="C00000">
                      <a:alpha val="0"/>
                    </a:srgbClr>
                  </a:solidFill>
                </a:ln>
                <a:solidFill>
                  <a:schemeClr val="bg1">
                    <a:lumMod val="50000"/>
                  </a:schemeClr>
                </a:solidFill>
                <a:latin typeface="원신한 Light" panose="020B0303000000000000" pitchFamily="50" charset="-127"/>
                <a:ea typeface="원신한 Light" panose="020B0303000000000000" pitchFamily="50" charset="-127"/>
              </a:defRPr>
            </a:lvl1pPr>
          </a:lstStyle>
          <a:p>
            <a:pPr marL="228611" lvl="0" indent="-228611">
              <a:lnSpc>
                <a:spcPct val="100000"/>
              </a:lnSpc>
              <a:spcBef>
                <a:spcPts val="300"/>
              </a:spcBef>
            </a:pPr>
            <a:r>
              <a:rPr lang="en-US" altLang="ko-KR"/>
              <a:t>Level 1 &gt; Level 2</a:t>
            </a:r>
            <a:endParaRPr lang="ko-KR" altLang="en-US"/>
          </a:p>
        </p:txBody>
      </p:sp>
      <p:sp>
        <p:nvSpPr>
          <p:cNvPr id="3" name="TextBox 2">
            <a:extLst>
              <a:ext uri="{FF2B5EF4-FFF2-40B4-BE49-F238E27FC236}">
                <a16:creationId xmlns:a16="http://schemas.microsoft.com/office/drawing/2014/main" id="{BB82BD9A-27F7-4B82-752F-F50D83783602}"/>
              </a:ext>
            </a:extLst>
          </p:cNvPr>
          <p:cNvSpPr txBox="1"/>
          <p:nvPr userDrawn="1"/>
        </p:nvSpPr>
        <p:spPr>
          <a:xfrm>
            <a:off x="409575" y="433838"/>
            <a:ext cx="755096" cy="276999"/>
          </a:xfrm>
          <a:prstGeom prst="rect">
            <a:avLst/>
          </a:prstGeom>
          <a:noFill/>
        </p:spPr>
        <p:txBody>
          <a:bodyPr wrap="square" rtlCol="0">
            <a:spAutoFit/>
          </a:bodyPr>
          <a:lstStyle/>
          <a:p>
            <a:pPr algn="l"/>
            <a:r>
              <a:rPr lang="en-US" altLang="ko-KR" sz="1200" b="1">
                <a:ln>
                  <a:solidFill>
                    <a:srgbClr val="C00000">
                      <a:alpha val="0"/>
                    </a:srgbClr>
                  </a:solidFill>
                </a:ln>
                <a:solidFill>
                  <a:schemeClr val="tx2"/>
                </a:solidFill>
                <a:latin typeface="+mn-ea"/>
              </a:rPr>
              <a:t>Backup.</a:t>
            </a:r>
            <a:endParaRPr lang="ko-KR" altLang="en-US" sz="1200" b="1">
              <a:ln>
                <a:solidFill>
                  <a:srgbClr val="C00000">
                    <a:alpha val="0"/>
                  </a:srgbClr>
                </a:solidFill>
              </a:ln>
              <a:solidFill>
                <a:schemeClr val="tx2"/>
              </a:solidFill>
              <a:latin typeface="+mn-ea"/>
            </a:endParaRPr>
          </a:p>
        </p:txBody>
      </p:sp>
      <p:grpSp>
        <p:nvGrpSpPr>
          <p:cNvPr id="14" name="Group 13">
            <a:extLst>
              <a:ext uri="{FF2B5EF4-FFF2-40B4-BE49-F238E27FC236}">
                <a16:creationId xmlns:a16="http://schemas.microsoft.com/office/drawing/2014/main" id="{CE41308F-EC5E-2CD3-F599-D377CD1EAD4F}"/>
              </a:ext>
            </a:extLst>
          </p:cNvPr>
          <p:cNvGrpSpPr/>
          <p:nvPr userDrawn="1"/>
        </p:nvGrpSpPr>
        <p:grpSpPr>
          <a:xfrm>
            <a:off x="-1289434" y="0"/>
            <a:ext cx="1196806" cy="2793701"/>
            <a:chOff x="-1289434" y="0"/>
            <a:chExt cx="1196806" cy="2793701"/>
          </a:xfrm>
        </p:grpSpPr>
        <p:grpSp>
          <p:nvGrpSpPr>
            <p:cNvPr id="15" name="Group 14">
              <a:extLst>
                <a:ext uri="{FF2B5EF4-FFF2-40B4-BE49-F238E27FC236}">
                  <a16:creationId xmlns:a16="http://schemas.microsoft.com/office/drawing/2014/main" id="{C76C962B-78D6-4A3F-E752-39E0810B2B0F}"/>
                </a:ext>
              </a:extLst>
            </p:cNvPr>
            <p:cNvGrpSpPr/>
            <p:nvPr userDrawn="1"/>
          </p:nvGrpSpPr>
          <p:grpSpPr>
            <a:xfrm>
              <a:off x="-1289434" y="0"/>
              <a:ext cx="1196806" cy="657318"/>
              <a:chOff x="-1289434" y="0"/>
              <a:chExt cx="1196806" cy="657318"/>
            </a:xfrm>
          </p:grpSpPr>
          <p:sp>
            <p:nvSpPr>
              <p:cNvPr id="25" name="직사각형 7">
                <a:extLst>
                  <a:ext uri="{FF2B5EF4-FFF2-40B4-BE49-F238E27FC236}">
                    <a16:creationId xmlns:a16="http://schemas.microsoft.com/office/drawing/2014/main" id="{89428940-3C52-F5F4-A05D-635FEA52C2E2}"/>
                  </a:ext>
                </a:extLst>
              </p:cNvPr>
              <p:cNvSpPr/>
              <p:nvPr userDrawn="1"/>
            </p:nvSpPr>
            <p:spPr>
              <a:xfrm rot="5400000">
                <a:off x="-709287" y="40659"/>
                <a:ext cx="657318" cy="576000"/>
              </a:xfrm>
              <a:prstGeom prst="rect">
                <a:avLst/>
              </a:prstGeom>
              <a:solidFill>
                <a:srgbClr val="A6D1F4"/>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sp>
            <p:nvSpPr>
              <p:cNvPr id="26" name="직사각형 11">
                <a:extLst>
                  <a:ext uri="{FF2B5EF4-FFF2-40B4-BE49-F238E27FC236}">
                    <a16:creationId xmlns:a16="http://schemas.microsoft.com/office/drawing/2014/main" id="{90B6B916-050E-EC4A-B30C-192489626CA4}"/>
                  </a:ext>
                </a:extLst>
              </p:cNvPr>
              <p:cNvSpPr/>
              <p:nvPr userDrawn="1"/>
            </p:nvSpPr>
            <p:spPr>
              <a:xfrm rot="5400000">
                <a:off x="-1330093" y="40659"/>
                <a:ext cx="657318" cy="576000"/>
              </a:xfrm>
              <a:prstGeom prst="rect">
                <a:avLst/>
              </a:prstGeom>
              <a:solidFill>
                <a:srgbClr val="FFFFFF"/>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grpSp>
        <p:grpSp>
          <p:nvGrpSpPr>
            <p:cNvPr id="16" name="Group 15">
              <a:extLst>
                <a:ext uri="{FF2B5EF4-FFF2-40B4-BE49-F238E27FC236}">
                  <a16:creationId xmlns:a16="http://schemas.microsoft.com/office/drawing/2014/main" id="{8614533C-FCC4-2E3B-BB20-E88E19B80A82}"/>
                </a:ext>
              </a:extLst>
            </p:cNvPr>
            <p:cNvGrpSpPr/>
            <p:nvPr userDrawn="1"/>
          </p:nvGrpSpPr>
          <p:grpSpPr>
            <a:xfrm>
              <a:off x="-1289434" y="712128"/>
              <a:ext cx="1196806" cy="657318"/>
              <a:chOff x="-1289434" y="713861"/>
              <a:chExt cx="1196806" cy="657318"/>
            </a:xfrm>
          </p:grpSpPr>
          <p:sp>
            <p:nvSpPr>
              <p:cNvPr id="23" name="직사각형 8">
                <a:extLst>
                  <a:ext uri="{FF2B5EF4-FFF2-40B4-BE49-F238E27FC236}">
                    <a16:creationId xmlns:a16="http://schemas.microsoft.com/office/drawing/2014/main" id="{C5E3CC4F-21F8-3E05-3490-9A7FDD08F3C9}"/>
                  </a:ext>
                </a:extLst>
              </p:cNvPr>
              <p:cNvSpPr/>
              <p:nvPr userDrawn="1"/>
            </p:nvSpPr>
            <p:spPr>
              <a:xfrm rot="5400000">
                <a:off x="-709287" y="754520"/>
                <a:ext cx="657318" cy="576000"/>
              </a:xfrm>
              <a:prstGeom prst="rect">
                <a:avLst/>
              </a:prstGeom>
              <a:solidFill>
                <a:srgbClr val="77AEF1"/>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sp>
            <p:nvSpPr>
              <p:cNvPr id="24" name="직사각형 12">
                <a:extLst>
                  <a:ext uri="{FF2B5EF4-FFF2-40B4-BE49-F238E27FC236}">
                    <a16:creationId xmlns:a16="http://schemas.microsoft.com/office/drawing/2014/main" id="{3A23F0B1-89F7-4086-BF8D-8E55FC633A8A}"/>
                  </a:ext>
                </a:extLst>
              </p:cNvPr>
              <p:cNvSpPr/>
              <p:nvPr userDrawn="1"/>
            </p:nvSpPr>
            <p:spPr>
              <a:xfrm rot="5400000">
                <a:off x="-1330093" y="754520"/>
                <a:ext cx="657318" cy="576000"/>
              </a:xfrm>
              <a:prstGeom prst="rect">
                <a:avLst/>
              </a:prstGeom>
              <a:solidFill>
                <a:srgbClr val="3444FF"/>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grpSp>
        <p:grpSp>
          <p:nvGrpSpPr>
            <p:cNvPr id="17" name="Group 16">
              <a:extLst>
                <a:ext uri="{FF2B5EF4-FFF2-40B4-BE49-F238E27FC236}">
                  <a16:creationId xmlns:a16="http://schemas.microsoft.com/office/drawing/2014/main" id="{0965E087-ABC5-9120-01C7-6BC383A40677}"/>
                </a:ext>
              </a:extLst>
            </p:cNvPr>
            <p:cNvGrpSpPr/>
            <p:nvPr userDrawn="1"/>
          </p:nvGrpSpPr>
          <p:grpSpPr>
            <a:xfrm>
              <a:off x="-1289434" y="1424256"/>
              <a:ext cx="1196806" cy="657318"/>
              <a:chOff x="-1289434" y="1427723"/>
              <a:chExt cx="1196806" cy="657318"/>
            </a:xfrm>
          </p:grpSpPr>
          <p:sp>
            <p:nvSpPr>
              <p:cNvPr id="21" name="직사각형 9">
                <a:extLst>
                  <a:ext uri="{FF2B5EF4-FFF2-40B4-BE49-F238E27FC236}">
                    <a16:creationId xmlns:a16="http://schemas.microsoft.com/office/drawing/2014/main" id="{6E91BAC1-96CE-F466-E448-C8079537BB85}"/>
                  </a:ext>
                </a:extLst>
              </p:cNvPr>
              <p:cNvSpPr/>
              <p:nvPr userDrawn="1"/>
            </p:nvSpPr>
            <p:spPr>
              <a:xfrm rot="5400000">
                <a:off x="-709287" y="1468382"/>
                <a:ext cx="657318" cy="576000"/>
              </a:xfrm>
              <a:prstGeom prst="rect">
                <a:avLst/>
              </a:prstGeom>
              <a:solidFill>
                <a:srgbClr val="5578F0"/>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sp>
            <p:nvSpPr>
              <p:cNvPr id="22" name="직사각형 13">
                <a:extLst>
                  <a:ext uri="{FF2B5EF4-FFF2-40B4-BE49-F238E27FC236}">
                    <a16:creationId xmlns:a16="http://schemas.microsoft.com/office/drawing/2014/main" id="{A5CF8A5D-F17A-470D-EF34-928216697938}"/>
                  </a:ext>
                </a:extLst>
              </p:cNvPr>
              <p:cNvSpPr/>
              <p:nvPr userDrawn="1"/>
            </p:nvSpPr>
            <p:spPr>
              <a:xfrm rot="5400000">
                <a:off x="-1330093" y="1468382"/>
                <a:ext cx="657318" cy="576000"/>
              </a:xfrm>
              <a:prstGeom prst="rect">
                <a:avLst/>
              </a:prstGeom>
              <a:solidFill>
                <a:srgbClr val="000000"/>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grpSp>
        <p:grpSp>
          <p:nvGrpSpPr>
            <p:cNvPr id="18" name="Group 17">
              <a:extLst>
                <a:ext uri="{FF2B5EF4-FFF2-40B4-BE49-F238E27FC236}">
                  <a16:creationId xmlns:a16="http://schemas.microsoft.com/office/drawing/2014/main" id="{BA9D79C2-4AD3-0476-53E4-81FB93CAE5F1}"/>
                </a:ext>
              </a:extLst>
            </p:cNvPr>
            <p:cNvGrpSpPr/>
            <p:nvPr userDrawn="1"/>
          </p:nvGrpSpPr>
          <p:grpSpPr>
            <a:xfrm>
              <a:off x="-1289434" y="2136383"/>
              <a:ext cx="1196806" cy="657318"/>
              <a:chOff x="-1289434" y="2136383"/>
              <a:chExt cx="1196806" cy="657318"/>
            </a:xfrm>
          </p:grpSpPr>
          <p:sp>
            <p:nvSpPr>
              <p:cNvPr id="19" name="직사각형 9">
                <a:extLst>
                  <a:ext uri="{FF2B5EF4-FFF2-40B4-BE49-F238E27FC236}">
                    <a16:creationId xmlns:a16="http://schemas.microsoft.com/office/drawing/2014/main" id="{0074D1EC-AA31-AAE3-CA73-7CD69C422A4C}"/>
                  </a:ext>
                </a:extLst>
              </p:cNvPr>
              <p:cNvSpPr/>
              <p:nvPr userDrawn="1"/>
            </p:nvSpPr>
            <p:spPr>
              <a:xfrm rot="5400000">
                <a:off x="-1330093" y="2177042"/>
                <a:ext cx="657318" cy="576000"/>
              </a:xfrm>
              <a:prstGeom prst="rect">
                <a:avLst/>
              </a:prstGeom>
              <a:solidFill>
                <a:srgbClr val="404040"/>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sp>
            <p:nvSpPr>
              <p:cNvPr id="20" name="직사각형 13">
                <a:extLst>
                  <a:ext uri="{FF2B5EF4-FFF2-40B4-BE49-F238E27FC236}">
                    <a16:creationId xmlns:a16="http://schemas.microsoft.com/office/drawing/2014/main" id="{627E3974-4BD3-C7F9-B5B0-D27DE5DCBC1A}"/>
                  </a:ext>
                </a:extLst>
              </p:cNvPr>
              <p:cNvSpPr/>
              <p:nvPr userDrawn="1"/>
            </p:nvSpPr>
            <p:spPr>
              <a:xfrm rot="5400000">
                <a:off x="-709287" y="2177042"/>
                <a:ext cx="657318" cy="576000"/>
              </a:xfrm>
              <a:prstGeom prst="rect">
                <a:avLst/>
              </a:prstGeom>
              <a:solidFill>
                <a:srgbClr val="000C99"/>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grpSp>
      </p:grpSp>
    </p:spTree>
    <p:extLst>
      <p:ext uri="{BB962C8B-B14F-4D97-AF65-F5344CB8AC3E}">
        <p14:creationId xmlns:p14="http://schemas.microsoft.com/office/powerpoint/2010/main" val="2753825299"/>
      </p:ext>
    </p:extLst>
  </p:cSld>
  <p:clrMapOvr>
    <a:masterClrMapping/>
  </p:clrMapOvr>
  <p:extLst>
    <p:ext uri="{DCECCB84-F9BA-43D5-87BE-67443E8EF086}">
      <p15:sldGuideLst xmlns:p15="http://schemas.microsoft.com/office/powerpoint/2012/main">
        <p15:guide id="8" orient="horz" pos="1003">
          <p15:clr>
            <a:srgbClr val="9FCC3B"/>
          </p15:clr>
        </p15:guide>
        <p15:guide id="9" pos="609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A_ProjectDJ">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3D643F0-6BBB-6F68-1136-8A826BC1208C}"/>
              </a:ext>
            </a:extLst>
          </p:cNvPr>
          <p:cNvSpPr/>
          <p:nvPr userDrawn="1"/>
        </p:nvSpPr>
        <p:spPr>
          <a:xfrm>
            <a:off x="0" y="0"/>
            <a:ext cx="9906000" cy="828000"/>
          </a:xfrm>
          <a:prstGeom prst="rect">
            <a:avLst/>
          </a:prstGeom>
          <a:solidFill>
            <a:schemeClr val="bg1">
              <a:lumMod val="85000"/>
            </a:schemeClr>
          </a:solidFill>
          <a:ln>
            <a:noFill/>
          </a:ln>
        </p:spPr>
        <p:txBody>
          <a:bodyPr wrap="none" rtlCol="0" anchor="ctr">
            <a:noAutofit/>
          </a:bodyPr>
          <a:lstStyle/>
          <a:p>
            <a:pPr algn="ctr"/>
            <a:endParaRPr lang="ko-KR" altLang="en-US" sz="1200" err="1">
              <a:ln>
                <a:solidFill>
                  <a:srgbClr val="C00000">
                    <a:alpha val="0"/>
                  </a:srgbClr>
                </a:solidFill>
              </a:ln>
              <a:solidFill>
                <a:schemeClr val="bg1"/>
              </a:solidFill>
              <a:latin typeface="나눔고딕" panose="020D0604000000000000" pitchFamily="50" charset="-127"/>
              <a:ea typeface="나눔고딕" panose="020D0604000000000000" pitchFamily="50" charset="-127"/>
            </a:endParaRPr>
          </a:p>
        </p:txBody>
      </p:sp>
      <p:sp>
        <p:nvSpPr>
          <p:cNvPr id="35" name="제목 4">
            <a:extLst>
              <a:ext uri="{FF2B5EF4-FFF2-40B4-BE49-F238E27FC236}">
                <a16:creationId xmlns:a16="http://schemas.microsoft.com/office/drawing/2014/main" id="{B71083E6-888D-4439-A964-62920807C7FC}"/>
              </a:ext>
            </a:extLst>
          </p:cNvPr>
          <p:cNvSpPr>
            <a:spLocks noGrp="1"/>
          </p:cNvSpPr>
          <p:nvPr>
            <p:ph type="title"/>
          </p:nvPr>
        </p:nvSpPr>
        <p:spPr>
          <a:xfrm>
            <a:off x="1164671" y="342956"/>
            <a:ext cx="8468215" cy="417512"/>
          </a:xfrm>
          <a:prstGeom prst="rect">
            <a:avLst/>
          </a:prstGeom>
        </p:spPr>
        <p:txBody>
          <a:bodyPr lIns="72000" tIns="36000" rIns="72000" bIns="54000" anchor="b"/>
          <a:lstStyle>
            <a:lvl1pPr algn="l">
              <a:defRPr lang="ko-KR" altLang="en-US" sz="1600" b="1" kern="1200" baseline="0" dirty="0">
                <a:ln>
                  <a:solidFill>
                    <a:srgbClr val="C00000">
                      <a:alpha val="0"/>
                    </a:srgbClr>
                  </a:solidFill>
                </a:ln>
                <a:solidFill>
                  <a:schemeClr val="tx1"/>
                </a:solidFill>
                <a:latin typeface="원신한 Medium" panose="020B0603000000000000" pitchFamily="50" charset="-127"/>
                <a:ea typeface="원신한 Medium" panose="020B0603000000000000" pitchFamily="50" charset="-127"/>
                <a:cs typeface="+mj-cs"/>
              </a:defRPr>
            </a:lvl1pPr>
          </a:lstStyle>
          <a:p>
            <a:pPr marL="0" lvl="0" algn="l" defTabSz="914446" rtl="0" eaLnBrk="1" fontAlgn="b" latinLnBrk="0" hangingPunct="1">
              <a:lnSpc>
                <a:spcPct val="90000"/>
              </a:lnSpc>
              <a:spcBef>
                <a:spcPct val="0"/>
              </a:spcBef>
              <a:buNone/>
            </a:pPr>
            <a:r>
              <a:rPr lang="ko-KR" altLang="en-US"/>
              <a:t>마스터 제목 스타일 편집</a:t>
            </a:r>
          </a:p>
        </p:txBody>
      </p:sp>
      <p:sp>
        <p:nvSpPr>
          <p:cNvPr id="6" name="직사각형 5">
            <a:extLst>
              <a:ext uri="{FF2B5EF4-FFF2-40B4-BE49-F238E27FC236}">
                <a16:creationId xmlns:a16="http://schemas.microsoft.com/office/drawing/2014/main" id="{DCB7240F-2211-E434-932E-FE83C277311B}"/>
              </a:ext>
            </a:extLst>
          </p:cNvPr>
          <p:cNvSpPr/>
          <p:nvPr userDrawn="1"/>
        </p:nvSpPr>
        <p:spPr>
          <a:xfrm>
            <a:off x="243840" y="0"/>
            <a:ext cx="54000" cy="756000"/>
          </a:xfrm>
          <a:prstGeom prst="rect">
            <a:avLst/>
          </a:prstGeom>
          <a:solidFill>
            <a:schemeClr val="tx1">
              <a:lumMod val="75000"/>
              <a:lumOff val="25000"/>
            </a:schemeClr>
          </a:solidFill>
          <a:ln>
            <a:noFill/>
          </a:ln>
        </p:spPr>
        <p:txBody>
          <a:bodyPr wrap="none" rtlCol="0" anchor="ctr">
            <a:noAutofit/>
          </a:bodyPr>
          <a:lstStyle/>
          <a:p>
            <a:pPr algn="ctr"/>
            <a:endParaRPr lang="ko-KR" altLang="en-US" sz="1200">
              <a:ln>
                <a:solidFill>
                  <a:srgbClr val="C00000">
                    <a:alpha val="0"/>
                  </a:srgbClr>
                </a:solidFill>
              </a:ln>
              <a:solidFill>
                <a:schemeClr val="bg1"/>
              </a:solidFill>
              <a:latin typeface="+mj-ea"/>
              <a:ea typeface="+mj-ea"/>
            </a:endParaRPr>
          </a:p>
        </p:txBody>
      </p:sp>
      <p:sp>
        <p:nvSpPr>
          <p:cNvPr id="7" name="Text Placeholder 3">
            <a:extLst>
              <a:ext uri="{FF2B5EF4-FFF2-40B4-BE49-F238E27FC236}">
                <a16:creationId xmlns:a16="http://schemas.microsoft.com/office/drawing/2014/main" id="{9DCE7015-F714-2114-6F3A-629D8B0DED0C}"/>
              </a:ext>
            </a:extLst>
          </p:cNvPr>
          <p:cNvSpPr>
            <a:spLocks noGrp="1"/>
          </p:cNvSpPr>
          <p:nvPr>
            <p:ph type="body" sz="quarter" idx="10" hasCustomPrompt="1"/>
          </p:nvPr>
        </p:nvSpPr>
        <p:spPr>
          <a:xfrm>
            <a:off x="409575" y="157685"/>
            <a:ext cx="2549525" cy="169277"/>
          </a:xfrm>
          <a:prstGeom prst="rect">
            <a:avLst/>
          </a:prstGeom>
          <a:noFill/>
        </p:spPr>
        <p:txBody>
          <a:bodyPr wrap="square" lIns="72000" tIns="0" rIns="0" bIns="0" rtlCol="0">
            <a:spAutoFit/>
          </a:bodyPr>
          <a:lstStyle>
            <a:lvl1pPr marL="0" indent="0">
              <a:buNone/>
              <a:defRPr lang="ko-KR" altLang="en-US" sz="1100" b="0" baseline="0" dirty="0">
                <a:ln>
                  <a:solidFill>
                    <a:srgbClr val="C00000">
                      <a:alpha val="0"/>
                    </a:srgbClr>
                  </a:solidFill>
                </a:ln>
                <a:solidFill>
                  <a:schemeClr val="bg1">
                    <a:lumMod val="50000"/>
                  </a:schemeClr>
                </a:solidFill>
                <a:latin typeface="원신한 Light" panose="020B0303000000000000" pitchFamily="50" charset="-127"/>
                <a:ea typeface="원신한 Light" panose="020B0303000000000000" pitchFamily="50" charset="-127"/>
              </a:defRPr>
            </a:lvl1pPr>
          </a:lstStyle>
          <a:p>
            <a:pPr marL="228611" lvl="0" indent="-228611">
              <a:lnSpc>
                <a:spcPct val="100000"/>
              </a:lnSpc>
              <a:spcBef>
                <a:spcPts val="300"/>
              </a:spcBef>
            </a:pPr>
            <a:r>
              <a:rPr lang="en-US" altLang="ko-KR"/>
              <a:t>Level 1 &gt; Level 2</a:t>
            </a:r>
            <a:endParaRPr lang="ko-KR" altLang="en-US"/>
          </a:p>
        </p:txBody>
      </p:sp>
      <p:sp>
        <p:nvSpPr>
          <p:cNvPr id="3" name="TextBox 2">
            <a:extLst>
              <a:ext uri="{FF2B5EF4-FFF2-40B4-BE49-F238E27FC236}">
                <a16:creationId xmlns:a16="http://schemas.microsoft.com/office/drawing/2014/main" id="{BB82BD9A-27F7-4B82-752F-F50D83783602}"/>
              </a:ext>
            </a:extLst>
          </p:cNvPr>
          <p:cNvSpPr txBox="1"/>
          <p:nvPr userDrawn="1"/>
        </p:nvSpPr>
        <p:spPr>
          <a:xfrm>
            <a:off x="409575" y="433838"/>
            <a:ext cx="755096" cy="276999"/>
          </a:xfrm>
          <a:prstGeom prst="rect">
            <a:avLst/>
          </a:prstGeom>
          <a:noFill/>
        </p:spPr>
        <p:txBody>
          <a:bodyPr wrap="square" rtlCol="0">
            <a:spAutoFit/>
          </a:bodyPr>
          <a:lstStyle/>
          <a:p>
            <a:pPr algn="l"/>
            <a:r>
              <a:rPr lang="en-US" altLang="ko-KR" sz="1200" b="1">
                <a:ln>
                  <a:solidFill>
                    <a:srgbClr val="C00000">
                      <a:alpha val="0"/>
                    </a:srgbClr>
                  </a:solidFill>
                </a:ln>
                <a:solidFill>
                  <a:schemeClr val="tx2"/>
                </a:solidFill>
                <a:latin typeface="+mn-ea"/>
              </a:rPr>
              <a:t>Backup.</a:t>
            </a:r>
            <a:endParaRPr lang="ko-KR" altLang="en-US" sz="1200" b="1">
              <a:ln>
                <a:solidFill>
                  <a:srgbClr val="C00000">
                    <a:alpha val="0"/>
                  </a:srgbClr>
                </a:solidFill>
              </a:ln>
              <a:solidFill>
                <a:schemeClr val="tx2"/>
              </a:solidFill>
              <a:latin typeface="+mn-ea"/>
            </a:endParaRPr>
          </a:p>
        </p:txBody>
      </p:sp>
      <p:grpSp>
        <p:nvGrpSpPr>
          <p:cNvPr id="14" name="Group 13">
            <a:extLst>
              <a:ext uri="{FF2B5EF4-FFF2-40B4-BE49-F238E27FC236}">
                <a16:creationId xmlns:a16="http://schemas.microsoft.com/office/drawing/2014/main" id="{CE41308F-EC5E-2CD3-F599-D377CD1EAD4F}"/>
              </a:ext>
            </a:extLst>
          </p:cNvPr>
          <p:cNvGrpSpPr/>
          <p:nvPr userDrawn="1"/>
        </p:nvGrpSpPr>
        <p:grpSpPr>
          <a:xfrm>
            <a:off x="-1289434" y="0"/>
            <a:ext cx="1196806" cy="2793701"/>
            <a:chOff x="-1289434" y="0"/>
            <a:chExt cx="1196806" cy="2793701"/>
          </a:xfrm>
        </p:grpSpPr>
        <p:grpSp>
          <p:nvGrpSpPr>
            <p:cNvPr id="15" name="Group 14">
              <a:extLst>
                <a:ext uri="{FF2B5EF4-FFF2-40B4-BE49-F238E27FC236}">
                  <a16:creationId xmlns:a16="http://schemas.microsoft.com/office/drawing/2014/main" id="{C76C962B-78D6-4A3F-E752-39E0810B2B0F}"/>
                </a:ext>
              </a:extLst>
            </p:cNvPr>
            <p:cNvGrpSpPr/>
            <p:nvPr userDrawn="1"/>
          </p:nvGrpSpPr>
          <p:grpSpPr>
            <a:xfrm>
              <a:off x="-1289434" y="0"/>
              <a:ext cx="1196806" cy="657318"/>
              <a:chOff x="-1289434" y="0"/>
              <a:chExt cx="1196806" cy="657318"/>
            </a:xfrm>
          </p:grpSpPr>
          <p:sp>
            <p:nvSpPr>
              <p:cNvPr id="25" name="직사각형 7">
                <a:extLst>
                  <a:ext uri="{FF2B5EF4-FFF2-40B4-BE49-F238E27FC236}">
                    <a16:creationId xmlns:a16="http://schemas.microsoft.com/office/drawing/2014/main" id="{89428940-3C52-F5F4-A05D-635FEA52C2E2}"/>
                  </a:ext>
                </a:extLst>
              </p:cNvPr>
              <p:cNvSpPr/>
              <p:nvPr userDrawn="1"/>
            </p:nvSpPr>
            <p:spPr>
              <a:xfrm rot="5400000">
                <a:off x="-709287" y="40659"/>
                <a:ext cx="657318" cy="576000"/>
              </a:xfrm>
              <a:prstGeom prst="rect">
                <a:avLst/>
              </a:prstGeom>
              <a:solidFill>
                <a:srgbClr val="A6D1F4"/>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sp>
            <p:nvSpPr>
              <p:cNvPr id="26" name="직사각형 11">
                <a:extLst>
                  <a:ext uri="{FF2B5EF4-FFF2-40B4-BE49-F238E27FC236}">
                    <a16:creationId xmlns:a16="http://schemas.microsoft.com/office/drawing/2014/main" id="{90B6B916-050E-EC4A-B30C-192489626CA4}"/>
                  </a:ext>
                </a:extLst>
              </p:cNvPr>
              <p:cNvSpPr/>
              <p:nvPr userDrawn="1"/>
            </p:nvSpPr>
            <p:spPr>
              <a:xfrm rot="5400000">
                <a:off x="-1330093" y="40659"/>
                <a:ext cx="657318" cy="576000"/>
              </a:xfrm>
              <a:prstGeom prst="rect">
                <a:avLst/>
              </a:prstGeom>
              <a:solidFill>
                <a:srgbClr val="FFFFFF"/>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grpSp>
        <p:grpSp>
          <p:nvGrpSpPr>
            <p:cNvPr id="16" name="Group 15">
              <a:extLst>
                <a:ext uri="{FF2B5EF4-FFF2-40B4-BE49-F238E27FC236}">
                  <a16:creationId xmlns:a16="http://schemas.microsoft.com/office/drawing/2014/main" id="{8614533C-FCC4-2E3B-BB20-E88E19B80A82}"/>
                </a:ext>
              </a:extLst>
            </p:cNvPr>
            <p:cNvGrpSpPr/>
            <p:nvPr userDrawn="1"/>
          </p:nvGrpSpPr>
          <p:grpSpPr>
            <a:xfrm>
              <a:off x="-1289434" y="712128"/>
              <a:ext cx="1196806" cy="657318"/>
              <a:chOff x="-1289434" y="713861"/>
              <a:chExt cx="1196806" cy="657318"/>
            </a:xfrm>
          </p:grpSpPr>
          <p:sp>
            <p:nvSpPr>
              <p:cNvPr id="23" name="직사각형 8">
                <a:extLst>
                  <a:ext uri="{FF2B5EF4-FFF2-40B4-BE49-F238E27FC236}">
                    <a16:creationId xmlns:a16="http://schemas.microsoft.com/office/drawing/2014/main" id="{C5E3CC4F-21F8-3E05-3490-9A7FDD08F3C9}"/>
                  </a:ext>
                </a:extLst>
              </p:cNvPr>
              <p:cNvSpPr/>
              <p:nvPr userDrawn="1"/>
            </p:nvSpPr>
            <p:spPr>
              <a:xfrm rot="5400000">
                <a:off x="-709287" y="754520"/>
                <a:ext cx="657318" cy="576000"/>
              </a:xfrm>
              <a:prstGeom prst="rect">
                <a:avLst/>
              </a:prstGeom>
              <a:solidFill>
                <a:srgbClr val="77AEF1"/>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sp>
            <p:nvSpPr>
              <p:cNvPr id="24" name="직사각형 12">
                <a:extLst>
                  <a:ext uri="{FF2B5EF4-FFF2-40B4-BE49-F238E27FC236}">
                    <a16:creationId xmlns:a16="http://schemas.microsoft.com/office/drawing/2014/main" id="{3A23F0B1-89F7-4086-BF8D-8E55FC633A8A}"/>
                  </a:ext>
                </a:extLst>
              </p:cNvPr>
              <p:cNvSpPr/>
              <p:nvPr userDrawn="1"/>
            </p:nvSpPr>
            <p:spPr>
              <a:xfrm rot="5400000">
                <a:off x="-1330093" y="754520"/>
                <a:ext cx="657318" cy="576000"/>
              </a:xfrm>
              <a:prstGeom prst="rect">
                <a:avLst/>
              </a:prstGeom>
              <a:solidFill>
                <a:srgbClr val="3444FF"/>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grpSp>
        <p:grpSp>
          <p:nvGrpSpPr>
            <p:cNvPr id="17" name="Group 16">
              <a:extLst>
                <a:ext uri="{FF2B5EF4-FFF2-40B4-BE49-F238E27FC236}">
                  <a16:creationId xmlns:a16="http://schemas.microsoft.com/office/drawing/2014/main" id="{0965E087-ABC5-9120-01C7-6BC383A40677}"/>
                </a:ext>
              </a:extLst>
            </p:cNvPr>
            <p:cNvGrpSpPr/>
            <p:nvPr userDrawn="1"/>
          </p:nvGrpSpPr>
          <p:grpSpPr>
            <a:xfrm>
              <a:off x="-1289434" y="1424256"/>
              <a:ext cx="1196806" cy="657318"/>
              <a:chOff x="-1289434" y="1427723"/>
              <a:chExt cx="1196806" cy="657318"/>
            </a:xfrm>
          </p:grpSpPr>
          <p:sp>
            <p:nvSpPr>
              <p:cNvPr id="21" name="직사각형 9">
                <a:extLst>
                  <a:ext uri="{FF2B5EF4-FFF2-40B4-BE49-F238E27FC236}">
                    <a16:creationId xmlns:a16="http://schemas.microsoft.com/office/drawing/2014/main" id="{6E91BAC1-96CE-F466-E448-C8079537BB85}"/>
                  </a:ext>
                </a:extLst>
              </p:cNvPr>
              <p:cNvSpPr/>
              <p:nvPr userDrawn="1"/>
            </p:nvSpPr>
            <p:spPr>
              <a:xfrm rot="5400000">
                <a:off x="-709287" y="1468382"/>
                <a:ext cx="657318" cy="576000"/>
              </a:xfrm>
              <a:prstGeom prst="rect">
                <a:avLst/>
              </a:prstGeom>
              <a:solidFill>
                <a:srgbClr val="5578F0"/>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sp>
            <p:nvSpPr>
              <p:cNvPr id="22" name="직사각형 13">
                <a:extLst>
                  <a:ext uri="{FF2B5EF4-FFF2-40B4-BE49-F238E27FC236}">
                    <a16:creationId xmlns:a16="http://schemas.microsoft.com/office/drawing/2014/main" id="{A5CF8A5D-F17A-470D-EF34-928216697938}"/>
                  </a:ext>
                </a:extLst>
              </p:cNvPr>
              <p:cNvSpPr/>
              <p:nvPr userDrawn="1"/>
            </p:nvSpPr>
            <p:spPr>
              <a:xfrm rot="5400000">
                <a:off x="-1330093" y="1468382"/>
                <a:ext cx="657318" cy="576000"/>
              </a:xfrm>
              <a:prstGeom prst="rect">
                <a:avLst/>
              </a:prstGeom>
              <a:solidFill>
                <a:srgbClr val="000000"/>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grpSp>
        <p:grpSp>
          <p:nvGrpSpPr>
            <p:cNvPr id="18" name="Group 17">
              <a:extLst>
                <a:ext uri="{FF2B5EF4-FFF2-40B4-BE49-F238E27FC236}">
                  <a16:creationId xmlns:a16="http://schemas.microsoft.com/office/drawing/2014/main" id="{BA9D79C2-4AD3-0476-53E4-81FB93CAE5F1}"/>
                </a:ext>
              </a:extLst>
            </p:cNvPr>
            <p:cNvGrpSpPr/>
            <p:nvPr userDrawn="1"/>
          </p:nvGrpSpPr>
          <p:grpSpPr>
            <a:xfrm>
              <a:off x="-1289434" y="2136383"/>
              <a:ext cx="1196806" cy="657318"/>
              <a:chOff x="-1289434" y="2136383"/>
              <a:chExt cx="1196806" cy="657318"/>
            </a:xfrm>
          </p:grpSpPr>
          <p:sp>
            <p:nvSpPr>
              <p:cNvPr id="19" name="직사각형 9">
                <a:extLst>
                  <a:ext uri="{FF2B5EF4-FFF2-40B4-BE49-F238E27FC236}">
                    <a16:creationId xmlns:a16="http://schemas.microsoft.com/office/drawing/2014/main" id="{0074D1EC-AA31-AAE3-CA73-7CD69C422A4C}"/>
                  </a:ext>
                </a:extLst>
              </p:cNvPr>
              <p:cNvSpPr/>
              <p:nvPr userDrawn="1"/>
            </p:nvSpPr>
            <p:spPr>
              <a:xfrm rot="5400000">
                <a:off x="-1330093" y="2177042"/>
                <a:ext cx="657318" cy="576000"/>
              </a:xfrm>
              <a:prstGeom prst="rect">
                <a:avLst/>
              </a:prstGeom>
              <a:solidFill>
                <a:srgbClr val="404040"/>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sp>
            <p:nvSpPr>
              <p:cNvPr id="20" name="직사각형 13">
                <a:extLst>
                  <a:ext uri="{FF2B5EF4-FFF2-40B4-BE49-F238E27FC236}">
                    <a16:creationId xmlns:a16="http://schemas.microsoft.com/office/drawing/2014/main" id="{627E3974-4BD3-C7F9-B5B0-D27DE5DCBC1A}"/>
                  </a:ext>
                </a:extLst>
              </p:cNvPr>
              <p:cNvSpPr/>
              <p:nvPr userDrawn="1"/>
            </p:nvSpPr>
            <p:spPr>
              <a:xfrm rot="5400000">
                <a:off x="-709287" y="2177042"/>
                <a:ext cx="657318" cy="576000"/>
              </a:xfrm>
              <a:prstGeom prst="rect">
                <a:avLst/>
              </a:prstGeom>
              <a:solidFill>
                <a:srgbClr val="000C99"/>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grpSp>
      </p:grpSp>
    </p:spTree>
    <p:extLst>
      <p:ext uri="{BB962C8B-B14F-4D97-AF65-F5344CB8AC3E}">
        <p14:creationId xmlns:p14="http://schemas.microsoft.com/office/powerpoint/2010/main" val="121864997"/>
      </p:ext>
    </p:extLst>
  </p:cSld>
  <p:clrMapOvr>
    <a:masterClrMapping/>
  </p:clrMapOvr>
  <p:extLst>
    <p:ext uri="{DCECCB84-F9BA-43D5-87BE-67443E8EF086}">
      <p15:sldGuideLst xmlns:p15="http://schemas.microsoft.com/office/powerpoint/2012/main">
        <p15:guide id="8" orient="horz" pos="572" userDrawn="1">
          <p15:clr>
            <a:srgbClr val="FBAE40"/>
          </p15:clr>
        </p15:guide>
        <p15:guide id="9" pos="609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bottom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896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_Cover Slid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09C96A-E7D3-B8A5-93C5-0974BF393E77}"/>
              </a:ext>
            </a:extLst>
          </p:cNvPr>
          <p:cNvSpPr txBox="1"/>
          <p:nvPr userDrawn="1"/>
        </p:nvSpPr>
        <p:spPr>
          <a:xfrm>
            <a:off x="330200" y="3198168"/>
            <a:ext cx="6781800" cy="461665"/>
          </a:xfrm>
          <a:prstGeom prst="rect">
            <a:avLst/>
          </a:prstGeom>
          <a:noFill/>
        </p:spPr>
        <p:txBody>
          <a:bodyPr wrap="square" rtlCol="0">
            <a:spAutoFit/>
          </a:bodyPr>
          <a:lstStyle/>
          <a:p>
            <a:pPr algn="l"/>
            <a:r>
              <a:rPr lang="en-US" altLang="ko-KR" sz="2400">
                <a:ln>
                  <a:solidFill>
                    <a:schemeClr val="bg1">
                      <a:alpha val="0"/>
                    </a:schemeClr>
                  </a:solidFill>
                </a:ln>
                <a:latin typeface="+mn-ea"/>
              </a:rPr>
              <a:t>End of Document</a:t>
            </a:r>
            <a:endParaRPr lang="ko-KR" altLang="en-US" sz="2400">
              <a:ln>
                <a:solidFill>
                  <a:schemeClr val="bg1">
                    <a:alpha val="0"/>
                  </a:schemeClr>
                </a:solidFill>
              </a:ln>
              <a:latin typeface="+mn-ea"/>
            </a:endParaRPr>
          </a:p>
        </p:txBody>
      </p:sp>
    </p:spTree>
    <p:extLst>
      <p:ext uri="{BB962C8B-B14F-4D97-AF65-F5344CB8AC3E}">
        <p14:creationId xmlns:p14="http://schemas.microsoft.com/office/powerpoint/2010/main" val="64915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03_Cover">
    <p:bg>
      <p:bgRef idx="1001">
        <a:schemeClr val="bg1"/>
      </p:bgRef>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B40582E-969C-4705-AF5D-669D3C06556B}"/>
              </a:ext>
            </a:extLst>
          </p:cNvPr>
          <p:cNvGrpSpPr/>
          <p:nvPr userDrawn="1"/>
        </p:nvGrpSpPr>
        <p:grpSpPr>
          <a:xfrm>
            <a:off x="367631" y="894917"/>
            <a:ext cx="5580324" cy="4155535"/>
            <a:chOff x="485774" y="1291008"/>
            <a:chExt cx="5706110" cy="4360545"/>
          </a:xfrm>
          <a:gradFill>
            <a:gsLst>
              <a:gs pos="48000">
                <a:srgbClr val="8CD2F5"/>
              </a:gs>
              <a:gs pos="68000">
                <a:srgbClr val="00AAFF"/>
              </a:gs>
              <a:gs pos="100000">
                <a:srgbClr val="0046FF"/>
              </a:gs>
            </a:gsLst>
            <a:lin ang="18720000" scaled="0"/>
          </a:gradFill>
        </p:grpSpPr>
        <p:sp>
          <p:nvSpPr>
            <p:cNvPr id="9" name="Freeform 25">
              <a:extLst>
                <a:ext uri="{FF2B5EF4-FFF2-40B4-BE49-F238E27FC236}">
                  <a16:creationId xmlns:a16="http://schemas.microsoft.com/office/drawing/2014/main" id="{5FFE95C7-42FF-032F-7CE1-77B642029A36}"/>
                </a:ext>
              </a:extLst>
            </p:cNvPr>
            <p:cNvSpPr/>
            <p:nvPr userDrawn="1"/>
          </p:nvSpPr>
          <p:spPr>
            <a:xfrm>
              <a:off x="485774" y="5549953"/>
              <a:ext cx="508000" cy="101600"/>
            </a:xfrm>
            <a:custGeom>
              <a:avLst/>
              <a:gdLst>
                <a:gd name="connsiteX0" fmla="*/ 406400 w 508000"/>
                <a:gd name="connsiteY0" fmla="*/ 0 h 101600"/>
                <a:gd name="connsiteX1" fmla="*/ 508000 w 508000"/>
                <a:gd name="connsiteY1" fmla="*/ 0 h 101600"/>
                <a:gd name="connsiteX2" fmla="*/ 508000 w 508000"/>
                <a:gd name="connsiteY2" fmla="*/ 101600 h 101600"/>
                <a:gd name="connsiteX3" fmla="*/ 406400 w 508000"/>
                <a:gd name="connsiteY3" fmla="*/ 101600 h 101600"/>
                <a:gd name="connsiteX4" fmla="*/ 203200 w 508000"/>
                <a:gd name="connsiteY4" fmla="*/ 0 h 101600"/>
                <a:gd name="connsiteX5" fmla="*/ 304800 w 508000"/>
                <a:gd name="connsiteY5" fmla="*/ 0 h 101600"/>
                <a:gd name="connsiteX6" fmla="*/ 304800 w 508000"/>
                <a:gd name="connsiteY6" fmla="*/ 101600 h 101600"/>
                <a:gd name="connsiteX7" fmla="*/ 203200 w 508000"/>
                <a:gd name="connsiteY7" fmla="*/ 101600 h 101600"/>
                <a:gd name="connsiteX8" fmla="*/ 0 w 508000"/>
                <a:gd name="connsiteY8" fmla="*/ 0 h 101600"/>
                <a:gd name="connsiteX9" fmla="*/ 101600 w 508000"/>
                <a:gd name="connsiteY9" fmla="*/ 0 h 101600"/>
                <a:gd name="connsiteX10" fmla="*/ 101600 w 508000"/>
                <a:gd name="connsiteY10" fmla="*/ 101600 h 101600"/>
                <a:gd name="connsiteX11" fmla="*/ 0 w 508000"/>
                <a:gd name="connsiteY11" fmla="*/ 10160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8000" h="101600">
                  <a:moveTo>
                    <a:pt x="406400" y="0"/>
                  </a:moveTo>
                  <a:lnTo>
                    <a:pt x="508000" y="0"/>
                  </a:lnTo>
                  <a:lnTo>
                    <a:pt x="508000" y="101600"/>
                  </a:lnTo>
                  <a:lnTo>
                    <a:pt x="406400" y="101600"/>
                  </a:lnTo>
                  <a:close/>
                  <a:moveTo>
                    <a:pt x="203200" y="0"/>
                  </a:moveTo>
                  <a:lnTo>
                    <a:pt x="304800" y="0"/>
                  </a:lnTo>
                  <a:lnTo>
                    <a:pt x="304800" y="101600"/>
                  </a:lnTo>
                  <a:lnTo>
                    <a:pt x="203200" y="101600"/>
                  </a:lnTo>
                  <a:close/>
                  <a:moveTo>
                    <a:pt x="0" y="0"/>
                  </a:moveTo>
                  <a:lnTo>
                    <a:pt x="101600" y="0"/>
                  </a:lnTo>
                  <a:lnTo>
                    <a:pt x="101600" y="101600"/>
                  </a:lnTo>
                  <a:lnTo>
                    <a:pt x="0" y="101600"/>
                  </a:lnTo>
                  <a:close/>
                </a:path>
              </a:pathLst>
            </a:custGeom>
            <a:grpFill/>
            <a:ln w="6350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24"/>
                </a:solidFill>
                <a:effectLst/>
                <a:uLnTx/>
                <a:uFillTx/>
                <a:latin typeface="EYInterstate Light"/>
              </a:endParaRPr>
            </a:p>
          </p:txBody>
        </p:sp>
        <p:sp>
          <p:nvSpPr>
            <p:cNvPr id="10" name="Freeform 26">
              <a:extLst>
                <a:ext uri="{FF2B5EF4-FFF2-40B4-BE49-F238E27FC236}">
                  <a16:creationId xmlns:a16="http://schemas.microsoft.com/office/drawing/2014/main" id="{36A97EC9-3E44-5C10-358D-61953D2696E3}"/>
                </a:ext>
              </a:extLst>
            </p:cNvPr>
            <p:cNvSpPr/>
            <p:nvPr userDrawn="1"/>
          </p:nvSpPr>
          <p:spPr>
            <a:xfrm>
              <a:off x="485775" y="1291008"/>
              <a:ext cx="5706109" cy="4359275"/>
            </a:xfrm>
            <a:custGeom>
              <a:avLst/>
              <a:gdLst>
                <a:gd name="connsiteX0" fmla="*/ 0 w 5706109"/>
                <a:gd name="connsiteY0" fmla="*/ 4157346 h 4359275"/>
                <a:gd name="connsiteX1" fmla="*/ 101600 w 5706109"/>
                <a:gd name="connsiteY1" fmla="*/ 4157346 h 4359275"/>
                <a:gd name="connsiteX2" fmla="*/ 101600 w 5706109"/>
                <a:gd name="connsiteY2" fmla="*/ 1075055 h 4359275"/>
                <a:gd name="connsiteX3" fmla="*/ 101600 w 5706109"/>
                <a:gd name="connsiteY3" fmla="*/ 1075055 h 4359275"/>
                <a:gd name="connsiteX4" fmla="*/ 191770 w 5706109"/>
                <a:gd name="connsiteY4" fmla="*/ 1059180 h 4359275"/>
                <a:gd name="connsiteX5" fmla="*/ 861060 w 5706109"/>
                <a:gd name="connsiteY5" fmla="*/ 942975 h 4359275"/>
                <a:gd name="connsiteX6" fmla="*/ 1195705 w 5706109"/>
                <a:gd name="connsiteY6" fmla="*/ 885190 h 4359275"/>
                <a:gd name="connsiteX7" fmla="*/ 1362710 w 5706109"/>
                <a:gd name="connsiteY7" fmla="*/ 855980 h 4359275"/>
                <a:gd name="connsiteX8" fmla="*/ 1529715 w 5706109"/>
                <a:gd name="connsiteY8" fmla="*/ 826770 h 4359275"/>
                <a:gd name="connsiteX9" fmla="*/ 1864360 w 5706109"/>
                <a:gd name="connsiteY9" fmla="*/ 768985 h 4359275"/>
                <a:gd name="connsiteX10" fmla="*/ 2031365 w 5706109"/>
                <a:gd name="connsiteY10" fmla="*/ 739775 h 4359275"/>
                <a:gd name="connsiteX11" fmla="*/ 2198370 w 5706109"/>
                <a:gd name="connsiteY11" fmla="*/ 710565 h 4359275"/>
                <a:gd name="connsiteX12" fmla="*/ 2365375 w 5706109"/>
                <a:gd name="connsiteY12" fmla="*/ 681355 h 4359275"/>
                <a:gd name="connsiteX13" fmla="*/ 2532380 w 5706109"/>
                <a:gd name="connsiteY13" fmla="*/ 652145 h 4359275"/>
                <a:gd name="connsiteX14" fmla="*/ 2699385 w 5706109"/>
                <a:gd name="connsiteY14" fmla="*/ 622935 h 4359275"/>
                <a:gd name="connsiteX15" fmla="*/ 2866390 w 5706109"/>
                <a:gd name="connsiteY15" fmla="*/ 593725 h 4359275"/>
                <a:gd name="connsiteX16" fmla="*/ 5461000 w 5706109"/>
                <a:gd name="connsiteY16" fmla="*/ 144145 h 4359275"/>
                <a:gd name="connsiteX17" fmla="*/ 5602605 w 5706109"/>
                <a:gd name="connsiteY17" fmla="*/ 119380 h 4359275"/>
                <a:gd name="connsiteX18" fmla="*/ 5602605 w 5706109"/>
                <a:gd name="connsiteY18" fmla="*/ 119380 h 4359275"/>
                <a:gd name="connsiteX19" fmla="*/ 5602605 w 5706109"/>
                <a:gd name="connsiteY19" fmla="*/ 4257676 h 4359275"/>
                <a:gd name="connsiteX20" fmla="*/ 609600 w 5706109"/>
                <a:gd name="connsiteY20" fmla="*/ 4257676 h 4359275"/>
                <a:gd name="connsiteX21" fmla="*/ 609600 w 5706109"/>
                <a:gd name="connsiteY21" fmla="*/ 4359276 h 4359275"/>
                <a:gd name="connsiteX22" fmla="*/ 5706110 w 5706109"/>
                <a:gd name="connsiteY22" fmla="*/ 4359276 h 4359275"/>
                <a:gd name="connsiteX23" fmla="*/ 5706110 w 5706109"/>
                <a:gd name="connsiteY23" fmla="*/ 0 h 4359275"/>
                <a:gd name="connsiteX24" fmla="*/ 5704840 w 5706109"/>
                <a:gd name="connsiteY24" fmla="*/ 0 h 4359275"/>
                <a:gd name="connsiteX25" fmla="*/ 5445760 w 5706109"/>
                <a:gd name="connsiteY25" fmla="*/ 45085 h 4359275"/>
                <a:gd name="connsiteX26" fmla="*/ 2851150 w 5706109"/>
                <a:gd name="connsiteY26" fmla="*/ 494665 h 4359275"/>
                <a:gd name="connsiteX27" fmla="*/ 2684145 w 5706109"/>
                <a:gd name="connsiteY27" fmla="*/ 523875 h 4359275"/>
                <a:gd name="connsiteX28" fmla="*/ 2517140 w 5706109"/>
                <a:gd name="connsiteY28" fmla="*/ 553085 h 4359275"/>
                <a:gd name="connsiteX29" fmla="*/ 2350135 w 5706109"/>
                <a:gd name="connsiteY29" fmla="*/ 582295 h 4359275"/>
                <a:gd name="connsiteX30" fmla="*/ 2183130 w 5706109"/>
                <a:gd name="connsiteY30" fmla="*/ 611505 h 4359275"/>
                <a:gd name="connsiteX31" fmla="*/ 2016125 w 5706109"/>
                <a:gd name="connsiteY31" fmla="*/ 640715 h 4359275"/>
                <a:gd name="connsiteX32" fmla="*/ 1849120 w 5706109"/>
                <a:gd name="connsiteY32" fmla="*/ 669925 h 4359275"/>
                <a:gd name="connsiteX33" fmla="*/ 1514475 w 5706109"/>
                <a:gd name="connsiteY33" fmla="*/ 727710 h 4359275"/>
                <a:gd name="connsiteX34" fmla="*/ 1347470 w 5706109"/>
                <a:gd name="connsiteY34" fmla="*/ 756920 h 4359275"/>
                <a:gd name="connsiteX35" fmla="*/ 1180465 w 5706109"/>
                <a:gd name="connsiteY35" fmla="*/ 786130 h 4359275"/>
                <a:gd name="connsiteX36" fmla="*/ 845820 w 5706109"/>
                <a:gd name="connsiteY36" fmla="*/ 843915 h 4359275"/>
                <a:gd name="connsiteX37" fmla="*/ 176530 w 5706109"/>
                <a:gd name="connsiteY37" fmla="*/ 960120 h 4359275"/>
                <a:gd name="connsiteX38" fmla="*/ 3175 w 5706109"/>
                <a:gd name="connsiteY38" fmla="*/ 989965 h 4359275"/>
                <a:gd name="connsiteX39" fmla="*/ 1905 w 5706109"/>
                <a:gd name="connsiteY39" fmla="*/ 989965 h 4359275"/>
                <a:gd name="connsiteX40" fmla="*/ 1905 w 5706109"/>
                <a:gd name="connsiteY40" fmla="*/ 4158616 h 435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706109" h="4359275">
                  <a:moveTo>
                    <a:pt x="0" y="4157346"/>
                  </a:moveTo>
                  <a:lnTo>
                    <a:pt x="101600" y="4157346"/>
                  </a:lnTo>
                  <a:lnTo>
                    <a:pt x="101600" y="1075055"/>
                  </a:lnTo>
                  <a:lnTo>
                    <a:pt x="101600" y="1075055"/>
                  </a:lnTo>
                  <a:lnTo>
                    <a:pt x="191770" y="1059180"/>
                  </a:lnTo>
                  <a:lnTo>
                    <a:pt x="861060" y="942975"/>
                  </a:lnTo>
                  <a:lnTo>
                    <a:pt x="1195705" y="885190"/>
                  </a:lnTo>
                  <a:lnTo>
                    <a:pt x="1362710" y="855980"/>
                  </a:lnTo>
                  <a:lnTo>
                    <a:pt x="1529715" y="826770"/>
                  </a:lnTo>
                  <a:lnTo>
                    <a:pt x="1864360" y="768985"/>
                  </a:lnTo>
                  <a:lnTo>
                    <a:pt x="2031365" y="739775"/>
                  </a:lnTo>
                  <a:lnTo>
                    <a:pt x="2198370" y="710565"/>
                  </a:lnTo>
                  <a:lnTo>
                    <a:pt x="2365375" y="681355"/>
                  </a:lnTo>
                  <a:lnTo>
                    <a:pt x="2532380" y="652145"/>
                  </a:lnTo>
                  <a:lnTo>
                    <a:pt x="2699385" y="622935"/>
                  </a:lnTo>
                  <a:lnTo>
                    <a:pt x="2866390" y="593725"/>
                  </a:lnTo>
                  <a:cubicBezTo>
                    <a:pt x="3731260" y="443865"/>
                    <a:pt x="4596130" y="294005"/>
                    <a:pt x="5461000" y="144145"/>
                  </a:cubicBezTo>
                  <a:lnTo>
                    <a:pt x="5602605" y="119380"/>
                  </a:lnTo>
                  <a:lnTo>
                    <a:pt x="5602605" y="119380"/>
                  </a:lnTo>
                  <a:lnTo>
                    <a:pt x="5602605" y="4257676"/>
                  </a:lnTo>
                  <a:lnTo>
                    <a:pt x="609600" y="4257676"/>
                  </a:lnTo>
                  <a:lnTo>
                    <a:pt x="609600" y="4359276"/>
                  </a:lnTo>
                  <a:lnTo>
                    <a:pt x="5706110" y="4359276"/>
                  </a:lnTo>
                  <a:lnTo>
                    <a:pt x="5706110" y="0"/>
                  </a:lnTo>
                  <a:lnTo>
                    <a:pt x="5704840" y="0"/>
                  </a:lnTo>
                  <a:cubicBezTo>
                    <a:pt x="5618480" y="15240"/>
                    <a:pt x="5532120" y="30480"/>
                    <a:pt x="5445760" y="45085"/>
                  </a:cubicBezTo>
                  <a:cubicBezTo>
                    <a:pt x="4580890" y="194945"/>
                    <a:pt x="3716020" y="344805"/>
                    <a:pt x="2851150" y="494665"/>
                  </a:cubicBezTo>
                  <a:lnTo>
                    <a:pt x="2684145" y="523875"/>
                  </a:lnTo>
                  <a:lnTo>
                    <a:pt x="2517140" y="553085"/>
                  </a:lnTo>
                  <a:lnTo>
                    <a:pt x="2350135" y="582295"/>
                  </a:lnTo>
                  <a:lnTo>
                    <a:pt x="2183130" y="611505"/>
                  </a:lnTo>
                  <a:lnTo>
                    <a:pt x="2016125" y="640715"/>
                  </a:lnTo>
                  <a:lnTo>
                    <a:pt x="1849120" y="669925"/>
                  </a:lnTo>
                  <a:lnTo>
                    <a:pt x="1514475" y="727710"/>
                  </a:lnTo>
                  <a:lnTo>
                    <a:pt x="1347470" y="756920"/>
                  </a:lnTo>
                  <a:lnTo>
                    <a:pt x="1180465" y="786130"/>
                  </a:lnTo>
                  <a:lnTo>
                    <a:pt x="845820" y="843915"/>
                  </a:lnTo>
                  <a:lnTo>
                    <a:pt x="176530" y="960120"/>
                  </a:lnTo>
                  <a:lnTo>
                    <a:pt x="3175" y="989965"/>
                  </a:lnTo>
                  <a:lnTo>
                    <a:pt x="1905" y="989965"/>
                  </a:lnTo>
                  <a:lnTo>
                    <a:pt x="1905" y="4158616"/>
                  </a:lnTo>
                  <a:close/>
                </a:path>
              </a:pathLst>
            </a:custGeom>
            <a:grpFill/>
            <a:ln w="818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A1A24"/>
                </a:solidFill>
                <a:effectLst/>
                <a:uLnTx/>
                <a:uFillTx/>
                <a:latin typeface="EYInterstate Light"/>
              </a:endParaRPr>
            </a:p>
          </p:txBody>
        </p:sp>
      </p:grpSp>
      <p:pic>
        <p:nvPicPr>
          <p:cNvPr id="6" name="그림 5" descr="그래픽, 폰트, 로고, 그래픽 디자인이(가) 표시된 사진&#10;&#10;AI 생성 콘텐츠는 정확하지 않을 수 있습니다.">
            <a:extLst>
              <a:ext uri="{FF2B5EF4-FFF2-40B4-BE49-F238E27FC236}">
                <a16:creationId xmlns:a16="http://schemas.microsoft.com/office/drawing/2014/main" id="{446CC7BE-4287-638E-4B75-AD30D7A904A2}"/>
              </a:ext>
            </a:extLst>
          </p:cNvPr>
          <p:cNvPicPr>
            <a:picLocks noChangeAspect="1"/>
          </p:cNvPicPr>
          <p:nvPr userDrawn="1"/>
        </p:nvPicPr>
        <p:blipFill>
          <a:blip r:embed="rId2"/>
          <a:stretch>
            <a:fillRect/>
          </a:stretch>
        </p:blipFill>
        <p:spPr>
          <a:xfrm>
            <a:off x="367630" y="603457"/>
            <a:ext cx="1529577" cy="424154"/>
          </a:xfrm>
          <a:prstGeom prst="rect">
            <a:avLst/>
          </a:prstGeom>
        </p:spPr>
      </p:pic>
      <p:pic>
        <p:nvPicPr>
          <p:cNvPr id="15" name="Picture 14">
            <a:extLst>
              <a:ext uri="{FF2B5EF4-FFF2-40B4-BE49-F238E27FC236}">
                <a16:creationId xmlns:a16="http://schemas.microsoft.com/office/drawing/2014/main" id="{A02F95BD-0BFC-69E3-6F8B-7A5123B2730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67630" y="5843869"/>
            <a:ext cx="4095000" cy="618750"/>
          </a:xfrm>
          <a:prstGeom prst="rect">
            <a:avLst/>
          </a:prstGeom>
        </p:spPr>
      </p:pic>
      <p:grpSp>
        <p:nvGrpSpPr>
          <p:cNvPr id="17" name="Group 4">
            <a:extLst>
              <a:ext uri="{FF2B5EF4-FFF2-40B4-BE49-F238E27FC236}">
                <a16:creationId xmlns:a16="http://schemas.microsoft.com/office/drawing/2014/main" id="{557C3660-1FBC-43B3-7F4A-335EB496BFAE}"/>
              </a:ext>
            </a:extLst>
          </p:cNvPr>
          <p:cNvGrpSpPr>
            <a:grpSpLocks noChangeAspect="1"/>
          </p:cNvGrpSpPr>
          <p:nvPr userDrawn="1"/>
        </p:nvGrpSpPr>
        <p:grpSpPr bwMode="auto">
          <a:xfrm>
            <a:off x="9016248" y="5834438"/>
            <a:ext cx="653215" cy="618750"/>
            <a:chOff x="7110" y="4004"/>
            <a:chExt cx="191" cy="196"/>
          </a:xfrm>
        </p:grpSpPr>
        <p:sp>
          <p:nvSpPr>
            <p:cNvPr id="19" name="Freeform 5">
              <a:extLst>
                <a:ext uri="{FF2B5EF4-FFF2-40B4-BE49-F238E27FC236}">
                  <a16:creationId xmlns:a16="http://schemas.microsoft.com/office/drawing/2014/main" id="{8D36CE57-F688-2544-43AB-7ECBC960CB8C}"/>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rgbClr val="FFE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srgbClr val="FFFFFF"/>
                </a:solidFill>
                <a:effectLst/>
                <a:uLnTx/>
                <a:uFillTx/>
              </a:endParaRPr>
            </a:p>
          </p:txBody>
        </p:sp>
        <p:sp>
          <p:nvSpPr>
            <p:cNvPr id="20" name="Freeform 6">
              <a:extLst>
                <a:ext uri="{FF2B5EF4-FFF2-40B4-BE49-F238E27FC236}">
                  <a16:creationId xmlns:a16="http://schemas.microsoft.com/office/drawing/2014/main" id="{101B5A46-029B-F033-41A4-C1AC0D19CBAB}"/>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srgbClr val="FFFFFF"/>
                </a:solidFill>
                <a:effectLst/>
                <a:uLnTx/>
                <a:uFillTx/>
              </a:endParaRPr>
            </a:p>
          </p:txBody>
        </p:sp>
        <p:sp>
          <p:nvSpPr>
            <p:cNvPr id="21" name="Freeform 7">
              <a:extLst>
                <a:ext uri="{FF2B5EF4-FFF2-40B4-BE49-F238E27FC236}">
                  <a16:creationId xmlns:a16="http://schemas.microsoft.com/office/drawing/2014/main" id="{7D742153-8BA4-D3BA-D54F-D7C20DA73BDE}"/>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srgbClr val="FFFFFF"/>
                </a:solidFill>
                <a:effectLst/>
                <a:uLnTx/>
                <a:uFillTx/>
              </a:endParaRPr>
            </a:p>
          </p:txBody>
        </p:sp>
      </p:grpSp>
      <p:sp>
        <p:nvSpPr>
          <p:cNvPr id="2" name="텍스트 개체 틀 30">
            <a:extLst>
              <a:ext uri="{FF2B5EF4-FFF2-40B4-BE49-F238E27FC236}">
                <a16:creationId xmlns:a16="http://schemas.microsoft.com/office/drawing/2014/main" id="{896D3801-D248-2425-AC8C-141EC2DB207A}"/>
              </a:ext>
            </a:extLst>
          </p:cNvPr>
          <p:cNvSpPr txBox="1">
            <a:spLocks/>
          </p:cNvSpPr>
          <p:nvPr userDrawn="1"/>
        </p:nvSpPr>
        <p:spPr>
          <a:xfrm>
            <a:off x="715618" y="1956359"/>
            <a:ext cx="2942958" cy="710938"/>
          </a:xfrm>
          <a:prstGeom prst="rect">
            <a:avLst/>
          </a:prstGeom>
          <a:ln w="12700">
            <a:noFill/>
          </a:ln>
        </p:spPr>
        <p:txBody>
          <a:bodyPr lIns="0" tIns="0" rIns="0" bIns="0" anchor="ctr"/>
          <a:lstStyle>
            <a:lvl1pPr marL="0" indent="0" algn="l" defTabSz="914446" rtl="0" eaLnBrk="1" latinLnBrk="1" hangingPunct="1">
              <a:lnSpc>
                <a:spcPct val="120000"/>
              </a:lnSpc>
              <a:spcBef>
                <a:spcPts val="0"/>
              </a:spcBef>
              <a:buFont typeface="Arial" panose="020B0604020202020204" pitchFamily="34" charset="0"/>
              <a:buNone/>
              <a:defRPr sz="3600" b="1" kern="1200">
                <a:ln w="12700">
                  <a:solidFill>
                    <a:schemeClr val="bg1">
                      <a:alpha val="50000"/>
                    </a:schemeClr>
                  </a:solidFill>
                </a:ln>
                <a:solidFill>
                  <a:schemeClr val="bg1"/>
                </a:solidFill>
                <a:latin typeface="+mn-lt"/>
                <a:ea typeface="+mn-ea"/>
                <a:cs typeface="+mn-cs"/>
              </a:defRPr>
            </a:lvl1pPr>
            <a:lvl2pPr marL="685835" indent="-228611" algn="l" defTabSz="914446"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57" indent="-228611" algn="l" defTabSz="914446"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81" indent="-228611" algn="l" defTabSz="914446"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4" indent="-228611" algn="l" defTabSz="914446"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949"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171"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395"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pPr algn="ctr">
              <a:lnSpc>
                <a:spcPct val="100000"/>
              </a:lnSpc>
            </a:pPr>
            <a:r>
              <a:rPr lang="en-US" altLang="ko-KR" sz="2800" spc="-30" dirty="0">
                <a:solidFill>
                  <a:schemeClr val="tx1">
                    <a:lumMod val="50000"/>
                    <a:lumOff val="50000"/>
                  </a:schemeClr>
                </a:solidFill>
                <a:latin typeface="원신한 Light" panose="020B0303000000000000" pitchFamily="50" charset="-127"/>
                <a:ea typeface="원신한 Light" panose="020B0303000000000000" pitchFamily="50" charset="-127"/>
              </a:rPr>
              <a:t>ERP</a:t>
            </a:r>
            <a:r>
              <a:rPr lang="ko-KR" altLang="en-US" sz="2800" spc="-30" dirty="0">
                <a:solidFill>
                  <a:schemeClr val="tx1">
                    <a:lumMod val="50000"/>
                    <a:lumOff val="50000"/>
                  </a:schemeClr>
                </a:solidFill>
                <a:latin typeface="원신한 Light" panose="020B0303000000000000" pitchFamily="50" charset="-127"/>
                <a:ea typeface="원신한 Light" panose="020B0303000000000000" pitchFamily="50" charset="-127"/>
              </a:rPr>
              <a:t>뱅킹 구축사업</a:t>
            </a:r>
          </a:p>
        </p:txBody>
      </p:sp>
    </p:spTree>
    <p:extLst>
      <p:ext uri="{BB962C8B-B14F-4D97-AF65-F5344CB8AC3E}">
        <p14:creationId xmlns:p14="http://schemas.microsoft.com/office/powerpoint/2010/main" val="2208894838"/>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EY_Standard slide_general information">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2385F89-38F8-994E-B398-B75D210555A4}"/>
              </a:ext>
            </a:extLst>
          </p:cNvPr>
          <p:cNvSpPr txBox="1">
            <a:spLocks/>
          </p:cNvSpPr>
          <p:nvPr/>
        </p:nvSpPr>
        <p:spPr>
          <a:xfrm>
            <a:off x="5437240" y="914358"/>
            <a:ext cx="3911591" cy="2173287"/>
          </a:xfrm>
          <a:prstGeom prst="rect">
            <a:avLst/>
          </a:prstGeom>
          <a:noFill/>
        </p:spPr>
        <p:txBody>
          <a:bodyPr wrap="square" lIns="0" tIns="36576" rIns="0" bIns="0" rtlCol="0" anchor="t">
            <a:spAutoFit/>
          </a:bodyPr>
          <a:lstStyle/>
          <a:p>
            <a:pPr marL="0" marR="0" lvl="0" indent="0" algn="l" defTabSz="914400" rtl="0" eaLnBrk="1" fontAlgn="auto" latinLnBrk="0" hangingPunct="1">
              <a:lnSpc>
                <a:spcPct val="100000"/>
              </a:lnSpc>
              <a:spcBef>
                <a:spcPts val="0"/>
              </a:spcBef>
              <a:spcAft>
                <a:spcPts val="0"/>
              </a:spcAft>
              <a:buClr>
                <a:srgbClr val="FFD200"/>
              </a:buClr>
              <a:buSzPct val="70000"/>
              <a:buFontTx/>
              <a:buNone/>
              <a:tabLst/>
              <a:defRPr/>
            </a:pPr>
            <a:r>
              <a:rPr kumimoji="0" lang="en-US" altLang="ko-KR" sz="800" b="0" i="0" u="none" strike="noStrike" kern="0" cap="none" spc="0" normalizeH="0" baseline="0" noProof="0" dirty="0">
                <a:ln>
                  <a:noFill/>
                </a:ln>
                <a:solidFill>
                  <a:schemeClr val="tx1"/>
                </a:solidFill>
                <a:effectLst/>
                <a:uLnTx/>
                <a:uFillTx/>
                <a:latin typeface="+mn-ea"/>
                <a:ea typeface="+mn-ea"/>
                <a:cs typeface="+mn-cs"/>
              </a:rPr>
              <a:t>EY refers to the global organization, and may refer to one or more, of the member firms of Ernst &amp; Young Global Limited, each of which is a separate legal entity. Ernst &amp; Young Global Limited, a UK company limited by guarantee, does not provide services to clients. Information about how EY collects and uses personal data and a description of the rights individuals have under data protection legislation are available via ey.com/privacy. EY member firms do not practice law where prohibited by local laws. For more information about our organization, please visit ey.com.</a:t>
            </a:r>
          </a:p>
          <a:p>
            <a:pPr defTabSz="914446">
              <a:buClr>
                <a:srgbClr val="FFD200"/>
              </a:buClr>
              <a:buSzPct val="70000"/>
              <a:defRPr/>
            </a:pPr>
            <a:endParaRPr lang="en-IN" sz="800" kern="0" baseline="0" dirty="0">
              <a:solidFill>
                <a:schemeClr val="tx1"/>
              </a:solidFill>
              <a:latin typeface="+mn-ea"/>
              <a:ea typeface="+mn-ea"/>
            </a:endParaRPr>
          </a:p>
          <a:p>
            <a:pPr defTabSz="914446">
              <a:buClr>
                <a:srgbClr val="FFD200"/>
              </a:buClr>
              <a:buSzPct val="70000"/>
              <a:defRPr/>
            </a:pPr>
            <a:r>
              <a:rPr lang="en-US" altLang="ko-KR" sz="800" baseline="0" dirty="0">
                <a:solidFill>
                  <a:schemeClr val="tx1"/>
                </a:solidFill>
                <a:latin typeface="+mn-ea"/>
                <a:ea typeface="+mn-ea"/>
              </a:rPr>
              <a:t>ⓒ 2025 EY</a:t>
            </a:r>
            <a:r>
              <a:rPr lang="ko-KR" altLang="en-US" sz="800" baseline="0" dirty="0">
                <a:solidFill>
                  <a:schemeClr val="tx1"/>
                </a:solidFill>
                <a:latin typeface="+mn-ea"/>
                <a:ea typeface="+mn-ea"/>
              </a:rPr>
              <a:t> </a:t>
            </a:r>
            <a:r>
              <a:rPr lang="en-US" altLang="ko-KR" sz="800" baseline="0" dirty="0">
                <a:solidFill>
                  <a:schemeClr val="tx1"/>
                </a:solidFill>
                <a:latin typeface="+mn-ea"/>
                <a:ea typeface="+mn-ea"/>
              </a:rPr>
              <a:t>Consulting</a:t>
            </a:r>
          </a:p>
          <a:p>
            <a:pPr defTabSz="914446">
              <a:buClr>
                <a:srgbClr val="FFD200"/>
              </a:buClr>
              <a:buSzPct val="70000"/>
              <a:defRPr/>
            </a:pPr>
            <a:r>
              <a:rPr lang="en-IN" sz="800" kern="0" baseline="0" dirty="0">
                <a:solidFill>
                  <a:schemeClr val="tx1"/>
                </a:solidFill>
                <a:latin typeface="+mn-ea"/>
                <a:ea typeface="+mn-ea"/>
              </a:rPr>
              <a:t>All Rights Reserved.</a:t>
            </a:r>
          </a:p>
          <a:p>
            <a:pPr defTabSz="914446">
              <a:buClr>
                <a:srgbClr val="FFD200"/>
              </a:buClr>
              <a:buSzPct val="70000"/>
              <a:defRPr/>
            </a:pPr>
            <a:endParaRPr lang="en-IN" sz="800" kern="0" baseline="0" dirty="0">
              <a:solidFill>
                <a:schemeClr val="tx1"/>
              </a:solidFill>
              <a:latin typeface="+mn-ea"/>
              <a:ea typeface="+mn-ea"/>
            </a:endParaRPr>
          </a:p>
          <a:p>
            <a:pPr defTabSz="914446" eaLnBrk="0" fontAlgn="base" hangingPunct="0">
              <a:lnSpc>
                <a:spcPct val="110000"/>
              </a:lnSpc>
              <a:spcAft>
                <a:spcPct val="0"/>
              </a:spcAft>
              <a:buClr>
                <a:srgbClr val="000066"/>
              </a:buClr>
              <a:defRPr/>
            </a:pPr>
            <a:r>
              <a:rPr lang="en-US" altLang="ko-KR" sz="601" baseline="0" dirty="0">
                <a:solidFill>
                  <a:schemeClr val="tx1"/>
                </a:solidFill>
                <a:latin typeface="+mn-ea"/>
                <a:ea typeface="+mn-ea"/>
              </a:rPr>
              <a:t>This material has been prepared for general informational purposes only and is not intended to be relied upon as accounting, tax, legal or other professional advice. Please refer to your advisors for specific advice.</a:t>
            </a:r>
          </a:p>
          <a:p>
            <a:pPr defTabSz="914446">
              <a:spcAft>
                <a:spcPts val="601"/>
              </a:spcAft>
              <a:buClr>
                <a:srgbClr val="FFD200"/>
              </a:buClr>
              <a:buSzPct val="70000"/>
              <a:defRPr/>
            </a:pPr>
            <a:endParaRPr lang="en-IN" sz="700" kern="0" baseline="0" dirty="0">
              <a:solidFill>
                <a:schemeClr val="tx1"/>
              </a:solidFill>
              <a:latin typeface="+mn-ea"/>
              <a:ea typeface="+mn-ea"/>
            </a:endParaRPr>
          </a:p>
          <a:p>
            <a:pPr marL="0" marR="0" lvl="0" indent="0" algn="l" defTabSz="914400" rtl="0" eaLnBrk="1" fontAlgn="auto" latinLnBrk="0" hangingPunct="1">
              <a:lnSpc>
                <a:spcPct val="100000"/>
              </a:lnSpc>
              <a:spcBef>
                <a:spcPts val="0"/>
              </a:spcBef>
              <a:spcAft>
                <a:spcPts val="600"/>
              </a:spcAft>
              <a:buClr>
                <a:srgbClr val="FFD200"/>
              </a:buClr>
              <a:buSzPct val="70000"/>
              <a:buFontTx/>
              <a:buNone/>
              <a:tabLst/>
              <a:defRPr/>
            </a:pPr>
            <a:r>
              <a:rPr kumimoji="0" lang="en-US" altLang="ko-KR" sz="1100" b="0" i="0" u="none" strike="noStrike" kern="0" cap="none" spc="0" normalizeH="0" baseline="0" noProof="0" dirty="0">
                <a:ln>
                  <a:noFill/>
                </a:ln>
                <a:solidFill>
                  <a:schemeClr val="tx1"/>
                </a:solidFill>
                <a:effectLst/>
                <a:uLnTx/>
                <a:uFillTx/>
                <a:latin typeface="+mn-ea"/>
                <a:ea typeface="+mn-ea"/>
                <a:cs typeface="+mn-cs"/>
              </a:rPr>
              <a:t>ey.com</a:t>
            </a:r>
          </a:p>
        </p:txBody>
      </p:sp>
      <p:sp>
        <p:nvSpPr>
          <p:cNvPr id="6" name="TextBox 5">
            <a:extLst>
              <a:ext uri="{FF2B5EF4-FFF2-40B4-BE49-F238E27FC236}">
                <a16:creationId xmlns:a16="http://schemas.microsoft.com/office/drawing/2014/main" id="{439C8638-CC1A-9333-9E1B-250A1E55EF80}"/>
              </a:ext>
            </a:extLst>
          </p:cNvPr>
          <p:cNvSpPr txBox="1">
            <a:spLocks/>
          </p:cNvSpPr>
          <p:nvPr userDrawn="1"/>
        </p:nvSpPr>
        <p:spPr>
          <a:xfrm>
            <a:off x="699672" y="444095"/>
            <a:ext cx="3303461" cy="3684085"/>
          </a:xfrm>
          <a:prstGeom prst="rect">
            <a:avLst/>
          </a:prstGeom>
          <a:noFill/>
        </p:spPr>
        <p:txBody>
          <a:bodyPr wrap="square" lIns="0" tIns="36576" rIns="0" bIns="0" rtlCol="0" anchor="t">
            <a:spAutoFit/>
          </a:bodyPr>
          <a:lstStyle/>
          <a:p>
            <a:pPr>
              <a:spcAft>
                <a:spcPts val="600"/>
              </a:spcAft>
              <a:buClr>
                <a:srgbClr val="FFD200"/>
              </a:buClr>
              <a:buSzPct val="70000"/>
              <a:defRPr/>
            </a:pPr>
            <a:r>
              <a:rPr lang="en-US" sz="1200" b="1" kern="0" dirty="0">
                <a:solidFill>
                  <a:srgbClr val="FFE600"/>
                </a:solidFill>
                <a:latin typeface="+mn-ea"/>
                <a:ea typeface="+mn-ea"/>
              </a:rPr>
              <a:t>EY  </a:t>
            </a:r>
            <a:r>
              <a:rPr lang="en-US" sz="1200" kern="0" dirty="0">
                <a:solidFill>
                  <a:srgbClr val="FFE600"/>
                </a:solidFill>
                <a:latin typeface="+mn-ea"/>
                <a:ea typeface="+mn-ea"/>
                <a:cs typeface="Arial"/>
              </a:rPr>
              <a:t>|  Building a better working world</a:t>
            </a:r>
          </a:p>
          <a:p>
            <a:pPr>
              <a:buClr>
                <a:srgbClr val="FFD200"/>
              </a:buClr>
              <a:buSzPct val="70000"/>
              <a:defRPr/>
            </a:pPr>
            <a:endParaRPr lang="en-US" sz="1100" kern="0" dirty="0">
              <a:solidFill>
                <a:srgbClr val="FFFFFF"/>
              </a:solidFill>
              <a:latin typeface="+mn-ea"/>
              <a:ea typeface="+mn-ea"/>
              <a:cs typeface="Arial"/>
            </a:endParaRPr>
          </a:p>
          <a:p>
            <a:pPr>
              <a:buClr>
                <a:srgbClr val="FFD200"/>
              </a:buClr>
              <a:buSzPct val="70000"/>
              <a:defRPr/>
            </a:pPr>
            <a:r>
              <a:rPr lang="en-US" sz="1100" kern="0" dirty="0">
                <a:solidFill>
                  <a:schemeClr val="tx1"/>
                </a:solidFill>
                <a:latin typeface="+mn-ea"/>
                <a:ea typeface="+mn-ea"/>
              </a:rPr>
              <a:t>EY is building a better working world by creating new value for clients, people, society and the planet, while building trust in capital markets.</a:t>
            </a:r>
          </a:p>
          <a:p>
            <a:pPr>
              <a:buClr>
                <a:srgbClr val="FFD200"/>
              </a:buClr>
              <a:buSzPct val="70000"/>
              <a:defRPr/>
            </a:pPr>
            <a:r>
              <a:rPr lang="en-US" sz="1100" kern="0" dirty="0">
                <a:solidFill>
                  <a:schemeClr val="tx1"/>
                </a:solidFill>
                <a:latin typeface="+mn-ea"/>
                <a:ea typeface="+mn-ea"/>
              </a:rPr>
              <a:t> </a:t>
            </a:r>
          </a:p>
          <a:p>
            <a:pPr>
              <a:buClr>
                <a:srgbClr val="FFD200"/>
              </a:buClr>
              <a:buSzPct val="70000"/>
              <a:defRPr/>
            </a:pPr>
            <a:r>
              <a:rPr lang="en-US" sz="1100" kern="0" dirty="0">
                <a:solidFill>
                  <a:schemeClr val="tx1"/>
                </a:solidFill>
                <a:latin typeface="+mn-ea"/>
                <a:ea typeface="+mn-ea"/>
              </a:rPr>
              <a:t>Enabled by data, AI and advanced technology, </a:t>
            </a:r>
            <a:br>
              <a:rPr lang="en-US" sz="1100" kern="0" dirty="0">
                <a:solidFill>
                  <a:schemeClr val="tx1"/>
                </a:solidFill>
                <a:latin typeface="+mn-ea"/>
                <a:ea typeface="+mn-ea"/>
              </a:rPr>
            </a:br>
            <a:r>
              <a:rPr lang="en-US" sz="1100" kern="0" dirty="0">
                <a:solidFill>
                  <a:schemeClr val="tx1"/>
                </a:solidFill>
                <a:latin typeface="+mn-ea"/>
                <a:ea typeface="+mn-ea"/>
              </a:rPr>
              <a:t>EY teams help clients shape the future with confidence and develop answers for the most pressing issues of today and tomorrow. </a:t>
            </a:r>
          </a:p>
          <a:p>
            <a:pPr>
              <a:buClr>
                <a:srgbClr val="FFD200"/>
              </a:buClr>
              <a:buSzPct val="70000"/>
              <a:defRPr/>
            </a:pPr>
            <a:r>
              <a:rPr lang="en-US" sz="1100" kern="0" dirty="0">
                <a:solidFill>
                  <a:schemeClr val="tx1"/>
                </a:solidFill>
                <a:latin typeface="+mn-ea"/>
                <a:ea typeface="+mn-ea"/>
              </a:rPr>
              <a:t> </a:t>
            </a:r>
          </a:p>
          <a:p>
            <a:pPr>
              <a:buClr>
                <a:srgbClr val="FFD200"/>
              </a:buClr>
              <a:buSzPct val="70000"/>
              <a:defRPr/>
            </a:pPr>
            <a:r>
              <a:rPr lang="en-US" sz="1100" kern="0" dirty="0">
                <a:solidFill>
                  <a:schemeClr val="tx1"/>
                </a:solidFill>
                <a:latin typeface="+mn-ea"/>
                <a:ea typeface="+mn-ea"/>
              </a:rPr>
              <a:t>EY teams work across a full spectrum of </a:t>
            </a:r>
            <a:br>
              <a:rPr lang="en-US" sz="1100" kern="0" dirty="0">
                <a:solidFill>
                  <a:schemeClr val="tx1"/>
                </a:solidFill>
                <a:latin typeface="+mn-ea"/>
                <a:ea typeface="+mn-ea"/>
              </a:rPr>
            </a:br>
            <a:r>
              <a:rPr lang="en-US" sz="1100" kern="0" dirty="0">
                <a:solidFill>
                  <a:schemeClr val="tx1"/>
                </a:solidFill>
                <a:latin typeface="+mn-ea"/>
                <a:ea typeface="+mn-ea"/>
              </a:rPr>
              <a:t>services in assurance, consulting, tax, strategy and transactions. Fueled by sector insights, </a:t>
            </a:r>
            <a:br>
              <a:rPr lang="en-US" sz="1100" kern="0" dirty="0">
                <a:solidFill>
                  <a:schemeClr val="tx1"/>
                </a:solidFill>
                <a:latin typeface="+mn-ea"/>
                <a:ea typeface="+mn-ea"/>
              </a:rPr>
            </a:br>
            <a:r>
              <a:rPr lang="en-US" sz="1100" kern="0" dirty="0">
                <a:solidFill>
                  <a:schemeClr val="tx1"/>
                </a:solidFill>
                <a:latin typeface="+mn-ea"/>
                <a:ea typeface="+mn-ea"/>
              </a:rPr>
              <a:t>a globally connected, multidisciplinary network and diverse ecosystem partners, EY teams can provide services in more than 150 countries </a:t>
            </a:r>
            <a:br>
              <a:rPr lang="en-US" sz="1100" kern="0" dirty="0">
                <a:solidFill>
                  <a:schemeClr val="tx1"/>
                </a:solidFill>
                <a:latin typeface="+mn-ea"/>
                <a:ea typeface="+mn-ea"/>
              </a:rPr>
            </a:br>
            <a:r>
              <a:rPr lang="en-US" sz="1100" kern="0" dirty="0">
                <a:solidFill>
                  <a:schemeClr val="tx1"/>
                </a:solidFill>
                <a:latin typeface="+mn-ea"/>
                <a:ea typeface="+mn-ea"/>
              </a:rPr>
              <a:t>and territories.</a:t>
            </a:r>
          </a:p>
          <a:p>
            <a:pPr>
              <a:buClr>
                <a:srgbClr val="FFD200"/>
              </a:buClr>
              <a:buSzPct val="70000"/>
              <a:defRPr/>
            </a:pPr>
            <a:r>
              <a:rPr lang="en-US" sz="1100" kern="0" dirty="0">
                <a:solidFill>
                  <a:srgbClr val="FFFFFF"/>
                </a:solidFill>
                <a:latin typeface="+mn-ea"/>
                <a:ea typeface="+mn-ea"/>
              </a:rPr>
              <a:t> </a:t>
            </a:r>
          </a:p>
          <a:p>
            <a:pPr>
              <a:buClr>
                <a:srgbClr val="FFD200"/>
              </a:buClr>
              <a:buSzPct val="70000"/>
              <a:defRPr/>
            </a:pPr>
            <a:r>
              <a:rPr lang="en-US" sz="1100" kern="0" dirty="0">
                <a:solidFill>
                  <a:srgbClr val="FFE600"/>
                </a:solidFill>
                <a:latin typeface="+mn-ea"/>
                <a:ea typeface="+mn-ea"/>
              </a:rPr>
              <a:t>All in to shape the future with confidence. </a:t>
            </a:r>
          </a:p>
        </p:txBody>
      </p:sp>
    </p:spTree>
    <p:extLst>
      <p:ext uri="{BB962C8B-B14F-4D97-AF65-F5344CB8AC3E}">
        <p14:creationId xmlns:p14="http://schemas.microsoft.com/office/powerpoint/2010/main" val="1167035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A_ProjectDJ">
    <p:spTree>
      <p:nvGrpSpPr>
        <p:cNvPr id="1" name=""/>
        <p:cNvGrpSpPr/>
        <p:nvPr/>
      </p:nvGrpSpPr>
      <p:grpSpPr>
        <a:xfrm>
          <a:off x="0" y="0"/>
          <a:ext cx="0" cy="0"/>
          <a:chOff x="0" y="0"/>
          <a:chExt cx="0" cy="0"/>
        </a:xfrm>
      </p:grpSpPr>
      <p:sp>
        <p:nvSpPr>
          <p:cNvPr id="35" name="제목 4">
            <a:extLst>
              <a:ext uri="{FF2B5EF4-FFF2-40B4-BE49-F238E27FC236}">
                <a16:creationId xmlns:a16="http://schemas.microsoft.com/office/drawing/2014/main" id="{B71083E6-888D-4439-A964-62920807C7FC}"/>
              </a:ext>
            </a:extLst>
          </p:cNvPr>
          <p:cNvSpPr>
            <a:spLocks noGrp="1"/>
          </p:cNvSpPr>
          <p:nvPr>
            <p:ph type="title"/>
          </p:nvPr>
        </p:nvSpPr>
        <p:spPr>
          <a:xfrm>
            <a:off x="409305" y="342956"/>
            <a:ext cx="9223582" cy="417512"/>
          </a:xfrm>
          <a:prstGeom prst="rect">
            <a:avLst/>
          </a:prstGeom>
        </p:spPr>
        <p:txBody>
          <a:bodyPr lIns="72000" tIns="36000" rIns="72000" bIns="54000" anchor="b"/>
          <a:lstStyle>
            <a:lvl1pPr algn="l">
              <a:defRPr lang="ko-KR" altLang="en-US" sz="1800" b="1" kern="1200" baseline="0" dirty="0">
                <a:ln>
                  <a:solidFill>
                    <a:srgbClr val="C00000">
                      <a:alpha val="0"/>
                    </a:srgbClr>
                  </a:solidFill>
                </a:ln>
                <a:solidFill>
                  <a:schemeClr val="tx1"/>
                </a:solidFill>
                <a:latin typeface="원신한 Medium" panose="020B0603000000000000" pitchFamily="50" charset="-127"/>
                <a:ea typeface="원신한 Medium" panose="020B0603000000000000" pitchFamily="50" charset="-127"/>
                <a:cs typeface="+mj-cs"/>
              </a:defRPr>
            </a:lvl1pPr>
          </a:lstStyle>
          <a:p>
            <a:pPr marL="0" lvl="0" algn="l" defTabSz="914446" rtl="0" eaLnBrk="1" fontAlgn="b" latinLnBrk="0" hangingPunct="1">
              <a:lnSpc>
                <a:spcPct val="90000"/>
              </a:lnSpc>
              <a:spcBef>
                <a:spcPct val="0"/>
              </a:spcBef>
              <a:buNone/>
            </a:pPr>
            <a:r>
              <a:rPr lang="ko-KR" altLang="en-US"/>
              <a:t>마스터 제목 스타일 편집</a:t>
            </a:r>
          </a:p>
        </p:txBody>
      </p:sp>
      <p:sp>
        <p:nvSpPr>
          <p:cNvPr id="6" name="직사각형 5">
            <a:extLst>
              <a:ext uri="{FF2B5EF4-FFF2-40B4-BE49-F238E27FC236}">
                <a16:creationId xmlns:a16="http://schemas.microsoft.com/office/drawing/2014/main" id="{DCB7240F-2211-E434-932E-FE83C277311B}"/>
              </a:ext>
            </a:extLst>
          </p:cNvPr>
          <p:cNvSpPr/>
          <p:nvPr userDrawn="1"/>
        </p:nvSpPr>
        <p:spPr>
          <a:xfrm>
            <a:off x="243840" y="0"/>
            <a:ext cx="54000" cy="756000"/>
          </a:xfrm>
          <a:prstGeom prst="rect">
            <a:avLst/>
          </a:prstGeom>
          <a:solidFill>
            <a:schemeClr val="accent1"/>
          </a:solidFill>
          <a:ln>
            <a:noFill/>
          </a:ln>
        </p:spPr>
        <p:txBody>
          <a:bodyPr wrap="none" rtlCol="0" anchor="ctr">
            <a:noAutofit/>
          </a:bodyPr>
          <a:lstStyle/>
          <a:p>
            <a:pPr algn="ctr"/>
            <a:endParaRPr lang="ko-KR" altLang="en-US" sz="1200">
              <a:ln>
                <a:solidFill>
                  <a:srgbClr val="C00000">
                    <a:alpha val="0"/>
                  </a:srgbClr>
                </a:solidFill>
              </a:ln>
              <a:solidFill>
                <a:schemeClr val="bg1"/>
              </a:solidFill>
              <a:latin typeface="+mj-ea"/>
              <a:ea typeface="+mj-ea"/>
            </a:endParaRPr>
          </a:p>
        </p:txBody>
      </p:sp>
      <p:sp>
        <p:nvSpPr>
          <p:cNvPr id="5" name="Text Placeholder 14">
            <a:extLst>
              <a:ext uri="{FF2B5EF4-FFF2-40B4-BE49-F238E27FC236}">
                <a16:creationId xmlns:a16="http://schemas.microsoft.com/office/drawing/2014/main" id="{6C5C2889-3A14-8002-50C6-3ABBF46AFF7D}"/>
              </a:ext>
            </a:extLst>
          </p:cNvPr>
          <p:cNvSpPr>
            <a:spLocks noGrp="1"/>
          </p:cNvSpPr>
          <p:nvPr>
            <p:ph type="body" sz="quarter" idx="14" hasCustomPrompt="1"/>
          </p:nvPr>
        </p:nvSpPr>
        <p:spPr>
          <a:xfrm>
            <a:off x="237000" y="817714"/>
            <a:ext cx="9432000" cy="576000"/>
          </a:xfrm>
          <a:prstGeom prst="rect">
            <a:avLst/>
          </a:prstGeom>
        </p:spPr>
        <p:txBody>
          <a:bodyPr wrap="square" lIns="108000" tIns="36000" rIns="108000" bIns="0" anchor="t" anchorCtr="0">
            <a:noAutofit/>
          </a:bodyPr>
          <a:lstStyle>
            <a:lvl1pPr marL="0" indent="0" latinLnBrk="0">
              <a:lnSpc>
                <a:spcPct val="105000"/>
              </a:lnSpc>
              <a:spcBef>
                <a:spcPts val="0"/>
              </a:spcBef>
              <a:buNone/>
              <a:defRPr sz="1600" b="0" baseline="0">
                <a:ln>
                  <a:solidFill>
                    <a:srgbClr val="C00000">
                      <a:alpha val="0"/>
                    </a:srgbClr>
                  </a:solidFill>
                </a:ln>
                <a:solidFill>
                  <a:schemeClr val="tx1"/>
                </a:solidFill>
                <a:latin typeface="+mn-ea"/>
                <a:ea typeface="+mn-ea"/>
              </a:defRPr>
            </a:lvl1pPr>
            <a:lvl2pPr marL="457223" indent="0">
              <a:buNone/>
              <a:defRPr sz="1600" b="1">
                <a:latin typeface="나눔고딕" panose="020D0604000000000000" pitchFamily="50" charset="-127"/>
                <a:ea typeface="나눔고딕" panose="020D0604000000000000" pitchFamily="50" charset="-127"/>
              </a:defRPr>
            </a:lvl2pPr>
          </a:lstStyle>
          <a:p>
            <a:r>
              <a:rPr lang="en-US" altLang="ko-KR" dirty="0"/>
              <a:t>Lead Message</a:t>
            </a:r>
            <a:r>
              <a:rPr lang="ko-KR" altLang="en-US" dirty="0"/>
              <a:t> </a:t>
            </a:r>
            <a:r>
              <a:rPr lang="en-US" altLang="ko-KR" dirty="0"/>
              <a:t>(</a:t>
            </a:r>
            <a:r>
              <a:rPr lang="ko-KR" altLang="en-US" dirty="0" err="1"/>
              <a:t>원신한</a:t>
            </a:r>
            <a:r>
              <a:rPr lang="ko-KR" altLang="en-US" dirty="0"/>
              <a:t> </a:t>
            </a:r>
            <a:r>
              <a:rPr lang="en-US" altLang="ko-KR" dirty="0"/>
              <a:t>Light, 16pt, </a:t>
            </a:r>
            <a:r>
              <a:rPr lang="ko-KR" altLang="en-US" dirty="0"/>
              <a:t>명사형 종결</a:t>
            </a:r>
            <a:r>
              <a:rPr lang="en-US" altLang="ko-KR" dirty="0"/>
              <a:t>) </a:t>
            </a:r>
          </a:p>
        </p:txBody>
      </p:sp>
      <p:sp>
        <p:nvSpPr>
          <p:cNvPr id="7" name="Text Placeholder 3">
            <a:extLst>
              <a:ext uri="{FF2B5EF4-FFF2-40B4-BE49-F238E27FC236}">
                <a16:creationId xmlns:a16="http://schemas.microsoft.com/office/drawing/2014/main" id="{9DCE7015-F714-2114-6F3A-629D8B0DED0C}"/>
              </a:ext>
            </a:extLst>
          </p:cNvPr>
          <p:cNvSpPr>
            <a:spLocks noGrp="1"/>
          </p:cNvSpPr>
          <p:nvPr>
            <p:ph type="body" sz="quarter" idx="10" hasCustomPrompt="1"/>
          </p:nvPr>
        </p:nvSpPr>
        <p:spPr>
          <a:xfrm>
            <a:off x="409575" y="157685"/>
            <a:ext cx="2549525" cy="169277"/>
          </a:xfrm>
          <a:prstGeom prst="rect">
            <a:avLst/>
          </a:prstGeom>
          <a:noFill/>
        </p:spPr>
        <p:txBody>
          <a:bodyPr wrap="square" lIns="72000" tIns="0" rIns="0" bIns="0" rtlCol="0">
            <a:spAutoFit/>
          </a:bodyPr>
          <a:lstStyle>
            <a:lvl1pPr marL="0" indent="0">
              <a:buNone/>
              <a:defRPr lang="ko-KR" altLang="en-US" sz="1100" b="0" baseline="0" dirty="0">
                <a:ln>
                  <a:solidFill>
                    <a:srgbClr val="C00000">
                      <a:alpha val="0"/>
                    </a:srgbClr>
                  </a:solidFill>
                </a:ln>
                <a:latin typeface="원신한 Light" panose="020B0303000000000000" pitchFamily="50" charset="-127"/>
                <a:ea typeface="원신한 Light" panose="020B0303000000000000" pitchFamily="50" charset="-127"/>
              </a:defRPr>
            </a:lvl1pPr>
          </a:lstStyle>
          <a:p>
            <a:pPr marL="228611" lvl="0" indent="-228611">
              <a:lnSpc>
                <a:spcPct val="100000"/>
              </a:lnSpc>
              <a:spcBef>
                <a:spcPts val="300"/>
              </a:spcBef>
            </a:pPr>
            <a:r>
              <a:rPr lang="en-US" altLang="ko-KR" dirty="0"/>
              <a:t>Level 1 &gt; Level 2</a:t>
            </a:r>
            <a:endParaRPr lang="ko-KR" altLang="en-US" dirty="0"/>
          </a:p>
        </p:txBody>
      </p:sp>
      <p:grpSp>
        <p:nvGrpSpPr>
          <p:cNvPr id="45" name="Group 44">
            <a:extLst>
              <a:ext uri="{FF2B5EF4-FFF2-40B4-BE49-F238E27FC236}">
                <a16:creationId xmlns:a16="http://schemas.microsoft.com/office/drawing/2014/main" id="{46CD4AC1-F06A-CE62-C5B2-45C06BE2A74F}"/>
              </a:ext>
            </a:extLst>
          </p:cNvPr>
          <p:cNvGrpSpPr/>
          <p:nvPr userDrawn="1"/>
        </p:nvGrpSpPr>
        <p:grpSpPr>
          <a:xfrm>
            <a:off x="-1289434" y="0"/>
            <a:ext cx="1196806" cy="2793701"/>
            <a:chOff x="-1289434" y="0"/>
            <a:chExt cx="1196806" cy="2793701"/>
          </a:xfrm>
        </p:grpSpPr>
        <p:grpSp>
          <p:nvGrpSpPr>
            <p:cNvPr id="41" name="Group 40">
              <a:extLst>
                <a:ext uri="{FF2B5EF4-FFF2-40B4-BE49-F238E27FC236}">
                  <a16:creationId xmlns:a16="http://schemas.microsoft.com/office/drawing/2014/main" id="{0DBC35D0-54F0-CC0B-C277-90433A7D1869}"/>
                </a:ext>
              </a:extLst>
            </p:cNvPr>
            <p:cNvGrpSpPr/>
            <p:nvPr userDrawn="1"/>
          </p:nvGrpSpPr>
          <p:grpSpPr>
            <a:xfrm>
              <a:off x="-1289434" y="0"/>
              <a:ext cx="1196806" cy="657318"/>
              <a:chOff x="-1289434" y="0"/>
              <a:chExt cx="1196806" cy="657318"/>
            </a:xfrm>
          </p:grpSpPr>
          <p:sp>
            <p:nvSpPr>
              <p:cNvPr id="29" name="직사각형 7">
                <a:extLst>
                  <a:ext uri="{FF2B5EF4-FFF2-40B4-BE49-F238E27FC236}">
                    <a16:creationId xmlns:a16="http://schemas.microsoft.com/office/drawing/2014/main" id="{9ADD87C9-33CC-A220-F2D4-D62D011FA413}"/>
                  </a:ext>
                </a:extLst>
              </p:cNvPr>
              <p:cNvSpPr/>
              <p:nvPr userDrawn="1"/>
            </p:nvSpPr>
            <p:spPr>
              <a:xfrm rot="5400000">
                <a:off x="-709287" y="40659"/>
                <a:ext cx="657318" cy="576000"/>
              </a:xfrm>
              <a:prstGeom prst="rect">
                <a:avLst/>
              </a:prstGeom>
              <a:solidFill>
                <a:srgbClr val="A6D1F4"/>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sp>
            <p:nvSpPr>
              <p:cNvPr id="32" name="직사각형 11">
                <a:extLst>
                  <a:ext uri="{FF2B5EF4-FFF2-40B4-BE49-F238E27FC236}">
                    <a16:creationId xmlns:a16="http://schemas.microsoft.com/office/drawing/2014/main" id="{BE992954-D9E5-5B11-BA53-9E4EE5DDFD2C}"/>
                  </a:ext>
                </a:extLst>
              </p:cNvPr>
              <p:cNvSpPr/>
              <p:nvPr userDrawn="1"/>
            </p:nvSpPr>
            <p:spPr>
              <a:xfrm rot="5400000">
                <a:off x="-1330093" y="40659"/>
                <a:ext cx="657318" cy="576000"/>
              </a:xfrm>
              <a:prstGeom prst="rect">
                <a:avLst/>
              </a:prstGeom>
              <a:solidFill>
                <a:srgbClr val="FFFFFF"/>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grpSp>
        <p:grpSp>
          <p:nvGrpSpPr>
            <p:cNvPr id="42" name="Group 41">
              <a:extLst>
                <a:ext uri="{FF2B5EF4-FFF2-40B4-BE49-F238E27FC236}">
                  <a16:creationId xmlns:a16="http://schemas.microsoft.com/office/drawing/2014/main" id="{239024A6-DE9D-D459-B0DD-AD496D88F0ED}"/>
                </a:ext>
              </a:extLst>
            </p:cNvPr>
            <p:cNvGrpSpPr/>
            <p:nvPr userDrawn="1"/>
          </p:nvGrpSpPr>
          <p:grpSpPr>
            <a:xfrm>
              <a:off x="-1289434" y="712128"/>
              <a:ext cx="1196806" cy="657318"/>
              <a:chOff x="-1289434" y="713861"/>
              <a:chExt cx="1196806" cy="657318"/>
            </a:xfrm>
          </p:grpSpPr>
          <p:sp>
            <p:nvSpPr>
              <p:cNvPr id="30" name="직사각형 8">
                <a:extLst>
                  <a:ext uri="{FF2B5EF4-FFF2-40B4-BE49-F238E27FC236}">
                    <a16:creationId xmlns:a16="http://schemas.microsoft.com/office/drawing/2014/main" id="{D822D20E-D17D-62C3-B395-9DACE958ADE8}"/>
                  </a:ext>
                </a:extLst>
              </p:cNvPr>
              <p:cNvSpPr/>
              <p:nvPr userDrawn="1"/>
            </p:nvSpPr>
            <p:spPr>
              <a:xfrm rot="5400000">
                <a:off x="-709287" y="754520"/>
                <a:ext cx="657318" cy="576000"/>
              </a:xfrm>
              <a:prstGeom prst="rect">
                <a:avLst/>
              </a:prstGeom>
              <a:solidFill>
                <a:srgbClr val="77AEF1"/>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sp>
            <p:nvSpPr>
              <p:cNvPr id="33" name="직사각형 12">
                <a:extLst>
                  <a:ext uri="{FF2B5EF4-FFF2-40B4-BE49-F238E27FC236}">
                    <a16:creationId xmlns:a16="http://schemas.microsoft.com/office/drawing/2014/main" id="{6C7B26BE-DDA5-8A93-8FEA-38E73745B815}"/>
                  </a:ext>
                </a:extLst>
              </p:cNvPr>
              <p:cNvSpPr/>
              <p:nvPr userDrawn="1"/>
            </p:nvSpPr>
            <p:spPr>
              <a:xfrm rot="5400000">
                <a:off x="-1330093" y="754520"/>
                <a:ext cx="657318" cy="576000"/>
              </a:xfrm>
              <a:prstGeom prst="rect">
                <a:avLst/>
              </a:prstGeom>
              <a:solidFill>
                <a:srgbClr val="3444FF"/>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grpSp>
        <p:grpSp>
          <p:nvGrpSpPr>
            <p:cNvPr id="43" name="Group 42">
              <a:extLst>
                <a:ext uri="{FF2B5EF4-FFF2-40B4-BE49-F238E27FC236}">
                  <a16:creationId xmlns:a16="http://schemas.microsoft.com/office/drawing/2014/main" id="{1A4EFD08-87DF-0DB9-41E8-F6C68339E4E0}"/>
                </a:ext>
              </a:extLst>
            </p:cNvPr>
            <p:cNvGrpSpPr/>
            <p:nvPr userDrawn="1"/>
          </p:nvGrpSpPr>
          <p:grpSpPr>
            <a:xfrm>
              <a:off x="-1289434" y="1424256"/>
              <a:ext cx="1196806" cy="657318"/>
              <a:chOff x="-1289434" y="1427723"/>
              <a:chExt cx="1196806" cy="657318"/>
            </a:xfrm>
          </p:grpSpPr>
          <p:sp>
            <p:nvSpPr>
              <p:cNvPr id="31" name="직사각형 9">
                <a:extLst>
                  <a:ext uri="{FF2B5EF4-FFF2-40B4-BE49-F238E27FC236}">
                    <a16:creationId xmlns:a16="http://schemas.microsoft.com/office/drawing/2014/main" id="{CC623F69-0328-3580-08A3-F4FA9E946449}"/>
                  </a:ext>
                </a:extLst>
              </p:cNvPr>
              <p:cNvSpPr/>
              <p:nvPr userDrawn="1"/>
            </p:nvSpPr>
            <p:spPr>
              <a:xfrm rot="5400000">
                <a:off x="-709287" y="1468382"/>
                <a:ext cx="657318" cy="576000"/>
              </a:xfrm>
              <a:prstGeom prst="rect">
                <a:avLst/>
              </a:prstGeom>
              <a:solidFill>
                <a:srgbClr val="5578F0"/>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sp>
            <p:nvSpPr>
              <p:cNvPr id="34" name="직사각형 13">
                <a:extLst>
                  <a:ext uri="{FF2B5EF4-FFF2-40B4-BE49-F238E27FC236}">
                    <a16:creationId xmlns:a16="http://schemas.microsoft.com/office/drawing/2014/main" id="{C88907EB-3277-DD06-2294-D3A6111995B8}"/>
                  </a:ext>
                </a:extLst>
              </p:cNvPr>
              <p:cNvSpPr/>
              <p:nvPr userDrawn="1"/>
            </p:nvSpPr>
            <p:spPr>
              <a:xfrm rot="5400000">
                <a:off x="-1330093" y="1468382"/>
                <a:ext cx="657318" cy="576000"/>
              </a:xfrm>
              <a:prstGeom prst="rect">
                <a:avLst/>
              </a:prstGeom>
              <a:solidFill>
                <a:srgbClr val="000000"/>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grpSp>
        <p:grpSp>
          <p:nvGrpSpPr>
            <p:cNvPr id="44" name="Group 43">
              <a:extLst>
                <a:ext uri="{FF2B5EF4-FFF2-40B4-BE49-F238E27FC236}">
                  <a16:creationId xmlns:a16="http://schemas.microsoft.com/office/drawing/2014/main" id="{9AA58BB0-F5F7-E56F-C8EC-BB09B8FEF543}"/>
                </a:ext>
              </a:extLst>
            </p:cNvPr>
            <p:cNvGrpSpPr/>
            <p:nvPr userDrawn="1"/>
          </p:nvGrpSpPr>
          <p:grpSpPr>
            <a:xfrm>
              <a:off x="-1289434" y="2136383"/>
              <a:ext cx="1196806" cy="657318"/>
              <a:chOff x="-1289434" y="2136383"/>
              <a:chExt cx="1196806" cy="657318"/>
            </a:xfrm>
          </p:grpSpPr>
          <p:sp>
            <p:nvSpPr>
              <p:cNvPr id="36" name="직사각형 9">
                <a:extLst>
                  <a:ext uri="{FF2B5EF4-FFF2-40B4-BE49-F238E27FC236}">
                    <a16:creationId xmlns:a16="http://schemas.microsoft.com/office/drawing/2014/main" id="{88EB35ED-E51D-FB3D-161D-1816A16BB830}"/>
                  </a:ext>
                </a:extLst>
              </p:cNvPr>
              <p:cNvSpPr/>
              <p:nvPr userDrawn="1"/>
            </p:nvSpPr>
            <p:spPr>
              <a:xfrm rot="5400000">
                <a:off x="-1330093" y="2177042"/>
                <a:ext cx="657318" cy="576000"/>
              </a:xfrm>
              <a:prstGeom prst="rect">
                <a:avLst/>
              </a:prstGeom>
              <a:solidFill>
                <a:srgbClr val="404040"/>
              </a:solidFill>
              <a:ln>
                <a:solidFill>
                  <a:schemeClr val="bg1"/>
                </a:solidFill>
              </a:ln>
            </p:spPr>
            <p:txBody>
              <a:bodyPr wrap="none" rtlCol="0" anchor="ctr">
                <a:noAutofit/>
              </a:bodyPr>
              <a:lstStyle/>
              <a:p>
                <a:pPr algn="ctr"/>
                <a:endParaRPr lang="ko-KR" altLang="en-US" sz="1200" dirty="0">
                  <a:solidFill>
                    <a:schemeClr val="bg1"/>
                  </a:solidFill>
                  <a:latin typeface="+mj-ea"/>
                  <a:ea typeface="+mj-ea"/>
                </a:endParaRPr>
              </a:p>
            </p:txBody>
          </p:sp>
          <p:sp>
            <p:nvSpPr>
              <p:cNvPr id="37" name="직사각형 13">
                <a:extLst>
                  <a:ext uri="{FF2B5EF4-FFF2-40B4-BE49-F238E27FC236}">
                    <a16:creationId xmlns:a16="http://schemas.microsoft.com/office/drawing/2014/main" id="{19690E76-1B03-A01D-72B4-9DDE40AA4FB9}"/>
                  </a:ext>
                </a:extLst>
              </p:cNvPr>
              <p:cNvSpPr/>
              <p:nvPr userDrawn="1"/>
            </p:nvSpPr>
            <p:spPr>
              <a:xfrm rot="5400000">
                <a:off x="-709287" y="2177042"/>
                <a:ext cx="657318" cy="576000"/>
              </a:xfrm>
              <a:prstGeom prst="rect">
                <a:avLst/>
              </a:prstGeom>
              <a:solidFill>
                <a:srgbClr val="000C99"/>
              </a:solidFill>
              <a:ln>
                <a:solidFill>
                  <a:schemeClr val="bg1"/>
                </a:solidFill>
              </a:ln>
            </p:spPr>
            <p:txBody>
              <a:bodyPr wrap="none" rtlCol="0" anchor="ctr">
                <a:noAutofit/>
              </a:bodyPr>
              <a:lstStyle/>
              <a:p>
                <a:pPr algn="ctr"/>
                <a:endParaRPr lang="ko-KR" altLang="en-US" sz="1200">
                  <a:solidFill>
                    <a:schemeClr val="bg1"/>
                  </a:solidFill>
                  <a:latin typeface="+mj-ea"/>
                  <a:ea typeface="+mj-ea"/>
                </a:endParaRPr>
              </a:p>
            </p:txBody>
          </p:sp>
        </p:grpSp>
      </p:grpSp>
    </p:spTree>
    <p:extLst>
      <p:ext uri="{BB962C8B-B14F-4D97-AF65-F5344CB8AC3E}">
        <p14:creationId xmlns:p14="http://schemas.microsoft.com/office/powerpoint/2010/main" val="1495501737"/>
      </p:ext>
    </p:extLst>
  </p:cSld>
  <p:clrMapOvr>
    <a:masterClrMapping/>
  </p:clrMapOvr>
  <p:extLst>
    <p:ext uri="{DCECCB84-F9BA-43D5-87BE-67443E8EF086}">
      <p15:sldGuideLst xmlns:p15="http://schemas.microsoft.com/office/powerpoint/2012/main">
        <p15:guide id="8" orient="horz" pos="1003">
          <p15:clr>
            <a:srgbClr val="9FCC3B"/>
          </p15:clr>
        </p15:guide>
        <p15:guide id="9" pos="609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35A2B00-FA19-48F6-FFED-8B71213A8232}"/>
              </a:ext>
            </a:extLst>
          </p:cNvPr>
          <p:cNvGraphicFramePr>
            <a:graphicFrameLocks noChangeAspect="1"/>
          </p:cNvGraphicFramePr>
          <p:nvPr userDrawn="1">
            <p:custDataLst>
              <p:tags r:id="rId11"/>
            </p:custDataLst>
            <p:extLst>
              <p:ext uri="{D42A27DB-BD31-4B8C-83A1-F6EECF244321}">
                <p14:modId xmlns:p14="http://schemas.microsoft.com/office/powerpoint/2010/main" val="357329026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484" imgH="486" progId="TCLayout.ActiveDocument.1">
                  <p:embed/>
                </p:oleObj>
              </mc:Choice>
              <mc:Fallback>
                <p:oleObj name="think-cell Slide" r:id="rId12" imgW="484" imgH="486" progId="TCLayout.ActiveDocument.1">
                  <p:embed/>
                  <p:pic>
                    <p:nvPicPr>
                      <p:cNvPr id="2" name="think-cell data - do not delete" hidden="1">
                        <a:extLst>
                          <a:ext uri="{FF2B5EF4-FFF2-40B4-BE49-F238E27FC236}">
                            <a16:creationId xmlns:a16="http://schemas.microsoft.com/office/drawing/2014/main" id="{635A2B00-FA19-48F6-FFED-8B71213A8232}"/>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8" name="Slide Number Placeholder 5">
            <a:extLst>
              <a:ext uri="{FF2B5EF4-FFF2-40B4-BE49-F238E27FC236}">
                <a16:creationId xmlns:a16="http://schemas.microsoft.com/office/drawing/2014/main" id="{4EF6BE0E-8F52-42D3-B44D-98DECCC07A20}"/>
              </a:ext>
            </a:extLst>
          </p:cNvPr>
          <p:cNvSpPr txBox="1">
            <a:spLocks/>
          </p:cNvSpPr>
          <p:nvPr/>
        </p:nvSpPr>
        <p:spPr>
          <a:xfrm>
            <a:off x="4621469" y="6564097"/>
            <a:ext cx="663066" cy="180000"/>
          </a:xfrm>
          <a:prstGeom prst="rect">
            <a:avLst/>
          </a:prstGeom>
        </p:spPr>
        <p:txBody>
          <a:bodyPr vert="horz" lIns="91440" tIns="45721" rIns="91440" bIns="45721" rtlCol="0" anchor="ctr"/>
          <a:lstStyle>
            <a:defPPr>
              <a:defRPr lang="en-US"/>
            </a:defPPr>
            <a:lvl1pPr marL="0" algn="r" defTabSz="914400" rtl="0" eaLnBrk="1" latinLnBrk="0" hangingPunct="1">
              <a:defRPr lang="en-GB" sz="800" kern="1200" smtClean="0">
                <a:solidFill>
                  <a:schemeClr val="tx1">
                    <a:lumMod val="75000"/>
                    <a:lumOff val="25000"/>
                  </a:schemeClr>
                </a:solidFill>
                <a:latin typeface="나눔고딕" panose="02000503020000020004"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ko-KR" sz="800">
                <a:solidFill>
                  <a:prstClr val="black">
                    <a:lumMod val="50000"/>
                    <a:lumOff val="50000"/>
                  </a:prstClr>
                </a:solidFill>
                <a:latin typeface="나눔고딕" panose="020D0604000000000000" pitchFamily="50" charset="-127"/>
                <a:ea typeface="나눔고딕" panose="020D0604000000000000" pitchFamily="50" charset="-127"/>
              </a:rPr>
              <a:t>- </a:t>
            </a:r>
            <a:fld id="{F1BC30E3-FFE5-4B91-AA19-87A149EBB9EE}" type="slidenum">
              <a:rPr sz="800" smtClean="0">
                <a:solidFill>
                  <a:prstClr val="black">
                    <a:lumMod val="50000"/>
                    <a:lumOff val="50000"/>
                  </a:prstClr>
                </a:solidFill>
                <a:latin typeface="나눔고딕" panose="020D0604000000000000" pitchFamily="50" charset="-127"/>
                <a:ea typeface="나눔고딕" panose="020D0604000000000000" pitchFamily="50" charset="-127"/>
              </a:rPr>
              <a:pPr algn="ctr"/>
              <a:t>‹#›</a:t>
            </a:fld>
            <a:r>
              <a:rPr lang="ko-KR" altLang="en-US" sz="800">
                <a:solidFill>
                  <a:prstClr val="black">
                    <a:lumMod val="50000"/>
                    <a:lumOff val="50000"/>
                  </a:prstClr>
                </a:solidFill>
                <a:latin typeface="나눔고딕" panose="020D0604000000000000" pitchFamily="50" charset="-127"/>
                <a:ea typeface="나눔고딕" panose="020D0604000000000000" pitchFamily="50" charset="-127"/>
              </a:rPr>
              <a:t> </a:t>
            </a:r>
            <a:r>
              <a:rPr lang="en-US" altLang="ko-KR" sz="800">
                <a:solidFill>
                  <a:prstClr val="black">
                    <a:lumMod val="50000"/>
                    <a:lumOff val="50000"/>
                  </a:prstClr>
                </a:solidFill>
                <a:latin typeface="나눔고딕" panose="020D0604000000000000" pitchFamily="50" charset="-127"/>
                <a:ea typeface="나눔고딕" panose="020D0604000000000000" pitchFamily="50" charset="-127"/>
              </a:rPr>
              <a:t>-</a:t>
            </a:r>
            <a:endParaRPr sz="800">
              <a:solidFill>
                <a:prstClr val="black">
                  <a:lumMod val="50000"/>
                  <a:lumOff val="50000"/>
                </a:prstClr>
              </a:solidFill>
              <a:latin typeface="나눔고딕" panose="020D0604000000000000" pitchFamily="50" charset="-127"/>
              <a:ea typeface="나눔고딕" panose="020D0604000000000000" pitchFamily="50" charset="-127"/>
            </a:endParaRPr>
          </a:p>
        </p:txBody>
      </p:sp>
      <p:grpSp>
        <p:nvGrpSpPr>
          <p:cNvPr id="11" name="Group 6">
            <a:extLst>
              <a:ext uri="{FF2B5EF4-FFF2-40B4-BE49-F238E27FC236}">
                <a16:creationId xmlns:a16="http://schemas.microsoft.com/office/drawing/2014/main" id="{55FE5B88-7700-4D5F-84D4-AE465BCEE623}"/>
              </a:ext>
            </a:extLst>
          </p:cNvPr>
          <p:cNvGrpSpPr/>
          <p:nvPr userDrawn="1"/>
        </p:nvGrpSpPr>
        <p:grpSpPr>
          <a:xfrm>
            <a:off x="9356447" y="6564876"/>
            <a:ext cx="276503" cy="167819"/>
            <a:chOff x="10685256" y="4765154"/>
            <a:chExt cx="659130" cy="400050"/>
          </a:xfrm>
          <a:solidFill>
            <a:schemeClr val="tx1"/>
          </a:solidFill>
        </p:grpSpPr>
        <p:sp>
          <p:nvSpPr>
            <p:cNvPr id="12" name="Freeform: Shape 7">
              <a:extLst>
                <a:ext uri="{FF2B5EF4-FFF2-40B4-BE49-F238E27FC236}">
                  <a16:creationId xmlns:a16="http://schemas.microsoft.com/office/drawing/2014/main" id="{1C18175E-2914-4066-A13F-A2512354159D}"/>
                </a:ext>
              </a:extLst>
            </p:cNvPr>
            <p:cNvSpPr/>
            <p:nvPr/>
          </p:nvSpPr>
          <p:spPr>
            <a:xfrm>
              <a:off x="10685256" y="4765154"/>
              <a:ext cx="323850" cy="400050"/>
            </a:xfrm>
            <a:custGeom>
              <a:avLst/>
              <a:gdLst>
                <a:gd name="connsiteX0" fmla="*/ 124301 w 323850"/>
                <a:gd name="connsiteY0" fmla="*/ 243364 h 400050"/>
                <a:gd name="connsiteX1" fmla="*/ 266224 w 323850"/>
                <a:gd name="connsiteY1" fmla="*/ 243364 h 400050"/>
                <a:gd name="connsiteX2" fmla="*/ 266224 w 323850"/>
                <a:gd name="connsiteY2" fmla="*/ 161449 h 400050"/>
                <a:gd name="connsiteX3" fmla="*/ 124301 w 323850"/>
                <a:gd name="connsiteY3" fmla="*/ 161449 h 400050"/>
                <a:gd name="connsiteX4" fmla="*/ 124301 w 323850"/>
                <a:gd name="connsiteY4" fmla="*/ 96679 h 400050"/>
                <a:gd name="connsiteX5" fmla="*/ 280511 w 323850"/>
                <a:gd name="connsiteY5" fmla="*/ 96679 h 400050"/>
                <a:gd name="connsiteX6" fmla="*/ 229076 w 323850"/>
                <a:gd name="connsiteY6" fmla="*/ 7144 h 400050"/>
                <a:gd name="connsiteX7" fmla="*/ 7144 w 323850"/>
                <a:gd name="connsiteY7" fmla="*/ 7144 h 400050"/>
                <a:gd name="connsiteX8" fmla="*/ 7144 w 323850"/>
                <a:gd name="connsiteY8" fmla="*/ 397669 h 400050"/>
                <a:gd name="connsiteX9" fmla="*/ 320516 w 323850"/>
                <a:gd name="connsiteY9" fmla="*/ 397669 h 400050"/>
                <a:gd name="connsiteX10" fmla="*/ 320516 w 323850"/>
                <a:gd name="connsiteY10" fmla="*/ 307181 h 400050"/>
                <a:gd name="connsiteX11" fmla="*/ 124301 w 323850"/>
                <a:gd name="connsiteY11" fmla="*/ 30718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850" h="400050">
                  <a:moveTo>
                    <a:pt x="124301" y="243364"/>
                  </a:moveTo>
                  <a:lnTo>
                    <a:pt x="266224" y="243364"/>
                  </a:lnTo>
                  <a:lnTo>
                    <a:pt x="266224" y="161449"/>
                  </a:lnTo>
                  <a:lnTo>
                    <a:pt x="124301" y="161449"/>
                  </a:lnTo>
                  <a:lnTo>
                    <a:pt x="124301" y="96679"/>
                  </a:lnTo>
                  <a:lnTo>
                    <a:pt x="280511" y="96679"/>
                  </a:lnTo>
                  <a:lnTo>
                    <a:pt x="229076" y="7144"/>
                  </a:lnTo>
                  <a:lnTo>
                    <a:pt x="7144" y="7144"/>
                  </a:lnTo>
                  <a:lnTo>
                    <a:pt x="7144" y="397669"/>
                  </a:lnTo>
                  <a:lnTo>
                    <a:pt x="320516" y="397669"/>
                  </a:lnTo>
                  <a:lnTo>
                    <a:pt x="320516" y="307181"/>
                  </a:lnTo>
                  <a:lnTo>
                    <a:pt x="124301" y="307181"/>
                  </a:lnTo>
                  <a:close/>
                </a:path>
              </a:pathLst>
            </a:custGeom>
            <a:grpFill/>
            <a:ln w="9525" cap="flat">
              <a:noFill/>
              <a:prstDash val="solid"/>
              <a:miter/>
            </a:ln>
          </p:spPr>
          <p:txBody>
            <a:bodyPr rtlCol="0" anchor="ct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ko-KR" altLang="en-US" sz="1801" b="0" i="0" u="none" strike="noStrike" kern="0" cap="none" spc="0" normalizeH="0" baseline="0" noProof="0">
                <a:ln>
                  <a:noFill/>
                </a:ln>
                <a:solidFill>
                  <a:srgbClr val="FFFFFF"/>
                </a:solidFill>
                <a:effectLst/>
                <a:uLnTx/>
                <a:uFillTx/>
                <a:latin typeface="+mn-lt"/>
                <a:ea typeface="+mn-ea"/>
              </a:endParaRPr>
            </a:p>
          </p:txBody>
        </p:sp>
        <p:sp>
          <p:nvSpPr>
            <p:cNvPr id="13" name="Freeform: Shape 8">
              <a:extLst>
                <a:ext uri="{FF2B5EF4-FFF2-40B4-BE49-F238E27FC236}">
                  <a16:creationId xmlns:a16="http://schemas.microsoft.com/office/drawing/2014/main" id="{202002A7-B0DB-498A-8E2C-C236DF2F51DA}"/>
                </a:ext>
              </a:extLst>
            </p:cNvPr>
            <p:cNvSpPr/>
            <p:nvPr/>
          </p:nvSpPr>
          <p:spPr>
            <a:xfrm>
              <a:off x="10944336" y="4765154"/>
              <a:ext cx="400050" cy="400050"/>
            </a:xfrm>
            <a:custGeom>
              <a:avLst/>
              <a:gdLst>
                <a:gd name="connsiteX0" fmla="*/ 269081 w 400050"/>
                <a:gd name="connsiteY0" fmla="*/ 7144 h 400050"/>
                <a:gd name="connsiteX1" fmla="*/ 202406 w 400050"/>
                <a:gd name="connsiteY1" fmla="*/ 133826 h 400050"/>
                <a:gd name="connsiteX2" fmla="*/ 136684 w 400050"/>
                <a:gd name="connsiteY2" fmla="*/ 7144 h 400050"/>
                <a:gd name="connsiteX3" fmla="*/ 7144 w 400050"/>
                <a:gd name="connsiteY3" fmla="*/ 7144 h 400050"/>
                <a:gd name="connsiteX4" fmla="*/ 143351 w 400050"/>
                <a:gd name="connsiteY4" fmla="*/ 243364 h 400050"/>
                <a:gd name="connsiteX5" fmla="*/ 143351 w 400050"/>
                <a:gd name="connsiteY5" fmla="*/ 397669 h 400050"/>
                <a:gd name="connsiteX6" fmla="*/ 260509 w 400050"/>
                <a:gd name="connsiteY6" fmla="*/ 397669 h 400050"/>
                <a:gd name="connsiteX7" fmla="*/ 260509 w 400050"/>
                <a:gd name="connsiteY7" fmla="*/ 243364 h 400050"/>
                <a:gd name="connsiteX8" fmla="*/ 396716 w 400050"/>
                <a:gd name="connsiteY8" fmla="*/ 7144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0050" h="400050">
                  <a:moveTo>
                    <a:pt x="269081" y="7144"/>
                  </a:moveTo>
                  <a:lnTo>
                    <a:pt x="202406" y="133826"/>
                  </a:lnTo>
                  <a:lnTo>
                    <a:pt x="136684" y="7144"/>
                  </a:lnTo>
                  <a:lnTo>
                    <a:pt x="7144" y="7144"/>
                  </a:lnTo>
                  <a:lnTo>
                    <a:pt x="143351" y="243364"/>
                  </a:lnTo>
                  <a:lnTo>
                    <a:pt x="143351" y="397669"/>
                  </a:lnTo>
                  <a:lnTo>
                    <a:pt x="260509" y="397669"/>
                  </a:lnTo>
                  <a:lnTo>
                    <a:pt x="260509" y="243364"/>
                  </a:lnTo>
                  <a:lnTo>
                    <a:pt x="396716" y="7144"/>
                  </a:lnTo>
                  <a:close/>
                </a:path>
              </a:pathLst>
            </a:custGeom>
            <a:grpFill/>
            <a:ln w="9525" cap="flat">
              <a:noFill/>
              <a:prstDash val="solid"/>
              <a:miter/>
            </a:ln>
          </p:spPr>
          <p:txBody>
            <a:bodyPr rtlCol="0" anchor="ct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ko-KR" altLang="en-US" sz="1801" b="0" i="0" u="none" strike="noStrike" kern="0" cap="none" spc="0" normalizeH="0" baseline="0" noProof="0">
                <a:ln>
                  <a:noFill/>
                </a:ln>
                <a:solidFill>
                  <a:srgbClr val="FFFFFF"/>
                </a:solidFill>
                <a:effectLst/>
                <a:uLnTx/>
                <a:uFillTx/>
                <a:latin typeface="+mn-lt"/>
                <a:ea typeface="+mn-ea"/>
              </a:endParaRPr>
            </a:p>
          </p:txBody>
        </p:sp>
      </p:grpSp>
      <p:pic>
        <p:nvPicPr>
          <p:cNvPr id="5" name="그림 4" descr="그래픽, 폰트, 로고, 그래픽 디자인이(가) 표시된 사진&#10;&#10;AI 생성 콘텐츠는 정확하지 않을 수 있습니다.">
            <a:extLst>
              <a:ext uri="{FF2B5EF4-FFF2-40B4-BE49-F238E27FC236}">
                <a16:creationId xmlns:a16="http://schemas.microsoft.com/office/drawing/2014/main" id="{6E7350A7-BA89-6DBE-591B-43A36C57CE0D}"/>
              </a:ext>
            </a:extLst>
          </p:cNvPr>
          <p:cNvPicPr>
            <a:picLocks noChangeAspect="1"/>
          </p:cNvPicPr>
          <p:nvPr userDrawn="1"/>
        </p:nvPicPr>
        <p:blipFill>
          <a:blip r:embed="rId14"/>
          <a:stretch>
            <a:fillRect/>
          </a:stretch>
        </p:blipFill>
        <p:spPr>
          <a:xfrm>
            <a:off x="273050" y="6499583"/>
            <a:ext cx="912330" cy="252990"/>
          </a:xfrm>
          <a:prstGeom prst="rect">
            <a:avLst/>
          </a:prstGeom>
        </p:spPr>
      </p:pic>
    </p:spTree>
    <p:extLst>
      <p:ext uri="{BB962C8B-B14F-4D97-AF65-F5344CB8AC3E}">
        <p14:creationId xmlns:p14="http://schemas.microsoft.com/office/powerpoint/2010/main" val="2742805583"/>
      </p:ext>
    </p:extLst>
  </p:cSld>
  <p:clrMap bg1="lt1" tx1="dk1" bg2="lt2" tx2="dk2" accent1="accent1" accent2="accent2" accent3="accent3" accent4="accent4" accent5="accent5" accent6="accent6" hlink="hlink" folHlink="folHlink"/>
  <p:sldLayoutIdLst>
    <p:sldLayoutId id="2147483922" r:id="rId1"/>
    <p:sldLayoutId id="2147483924" r:id="rId2"/>
    <p:sldLayoutId id="2147483925" r:id="rId3"/>
    <p:sldLayoutId id="2147483928" r:id="rId4"/>
    <p:sldLayoutId id="2147483781" r:id="rId5"/>
    <p:sldLayoutId id="2147483794" r:id="rId6"/>
    <p:sldLayoutId id="2147483929" r:id="rId7"/>
    <p:sldLayoutId id="2147483782" r:id="rId8"/>
    <p:sldLayoutId id="2147483930" r:id="rId9"/>
  </p:sldLayoutIdLst>
  <p:txStyles>
    <p:titleStyle>
      <a:lvl1pPr algn="l" defTabSz="914446"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1" hangingPunct="1">
        <a:lnSpc>
          <a:spcPct val="90000"/>
        </a:lnSpc>
        <a:spcBef>
          <a:spcPts val="1001"/>
        </a:spcBef>
        <a:buFont typeface="Arial" panose="020B0604020202020204" pitchFamily="34" charset="0"/>
        <a:buChar char="•"/>
        <a:defRPr sz="2800" kern="1200">
          <a:solidFill>
            <a:schemeClr val="tx1"/>
          </a:solidFill>
          <a:latin typeface="+mn-lt"/>
          <a:ea typeface="+mn-ea"/>
          <a:cs typeface="+mn-cs"/>
        </a:defRPr>
      </a:lvl1pPr>
      <a:lvl2pPr marL="685835" indent="-228611" algn="l" defTabSz="914446"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1"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504"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726"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949"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171"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395"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p:bodyStyle>
    <p:otherStyle>
      <a:defPPr>
        <a:defRPr lang="en-US"/>
      </a:defPPr>
      <a:lvl1pPr marL="0" algn="l" defTabSz="914446" rtl="0" eaLnBrk="1" latinLnBrk="1" hangingPunct="1">
        <a:defRPr sz="1801" kern="1200">
          <a:solidFill>
            <a:schemeClr val="tx1"/>
          </a:solidFill>
          <a:latin typeface="+mn-lt"/>
          <a:ea typeface="+mn-ea"/>
          <a:cs typeface="+mn-cs"/>
        </a:defRPr>
      </a:lvl1pPr>
      <a:lvl2pPr marL="457223" algn="l" defTabSz="914446" rtl="0" eaLnBrk="1" latinLnBrk="1" hangingPunct="1">
        <a:defRPr sz="1801" kern="1200">
          <a:solidFill>
            <a:schemeClr val="tx1"/>
          </a:solidFill>
          <a:latin typeface="+mn-lt"/>
          <a:ea typeface="+mn-ea"/>
          <a:cs typeface="+mn-cs"/>
        </a:defRPr>
      </a:lvl2pPr>
      <a:lvl3pPr marL="914446" algn="l" defTabSz="914446" rtl="0" eaLnBrk="1" latinLnBrk="1" hangingPunct="1">
        <a:defRPr sz="1801" kern="1200">
          <a:solidFill>
            <a:schemeClr val="tx1"/>
          </a:solidFill>
          <a:latin typeface="+mn-lt"/>
          <a:ea typeface="+mn-ea"/>
          <a:cs typeface="+mn-cs"/>
        </a:defRPr>
      </a:lvl3pPr>
      <a:lvl4pPr marL="1371669" algn="l" defTabSz="914446" rtl="0" eaLnBrk="1" latinLnBrk="1" hangingPunct="1">
        <a:defRPr sz="1801" kern="1200">
          <a:solidFill>
            <a:schemeClr val="tx1"/>
          </a:solidFill>
          <a:latin typeface="+mn-lt"/>
          <a:ea typeface="+mn-ea"/>
          <a:cs typeface="+mn-cs"/>
        </a:defRPr>
      </a:lvl4pPr>
      <a:lvl5pPr marL="1828891" algn="l" defTabSz="914446" rtl="0" eaLnBrk="1" latinLnBrk="1" hangingPunct="1">
        <a:defRPr sz="1801" kern="1200">
          <a:solidFill>
            <a:schemeClr val="tx1"/>
          </a:solidFill>
          <a:latin typeface="+mn-lt"/>
          <a:ea typeface="+mn-ea"/>
          <a:cs typeface="+mn-cs"/>
        </a:defRPr>
      </a:lvl5pPr>
      <a:lvl6pPr marL="2286114" algn="l" defTabSz="914446" rtl="0" eaLnBrk="1" latinLnBrk="1" hangingPunct="1">
        <a:defRPr sz="1801" kern="1200">
          <a:solidFill>
            <a:schemeClr val="tx1"/>
          </a:solidFill>
          <a:latin typeface="+mn-lt"/>
          <a:ea typeface="+mn-ea"/>
          <a:cs typeface="+mn-cs"/>
        </a:defRPr>
      </a:lvl6pPr>
      <a:lvl7pPr marL="2743338" algn="l" defTabSz="914446" rtl="0" eaLnBrk="1" latinLnBrk="1" hangingPunct="1">
        <a:defRPr sz="1801" kern="1200">
          <a:solidFill>
            <a:schemeClr val="tx1"/>
          </a:solidFill>
          <a:latin typeface="+mn-lt"/>
          <a:ea typeface="+mn-ea"/>
          <a:cs typeface="+mn-cs"/>
        </a:defRPr>
      </a:lvl7pPr>
      <a:lvl8pPr marL="3200560" algn="l" defTabSz="914446" rtl="0" eaLnBrk="1" latinLnBrk="1" hangingPunct="1">
        <a:defRPr sz="1801" kern="1200">
          <a:solidFill>
            <a:schemeClr val="tx1"/>
          </a:solidFill>
          <a:latin typeface="+mn-lt"/>
          <a:ea typeface="+mn-ea"/>
          <a:cs typeface="+mn-cs"/>
        </a:defRPr>
      </a:lvl8pPr>
      <a:lvl9pPr marL="3657783" algn="l" defTabSz="914446" rtl="0" eaLnBrk="1" latinLnBrk="1" hangingPunct="1">
        <a:defRPr sz="1801" kern="1200">
          <a:solidFill>
            <a:schemeClr val="tx1"/>
          </a:solidFill>
          <a:latin typeface="+mn-lt"/>
          <a:ea typeface="+mn-ea"/>
          <a:cs typeface="+mn-cs"/>
        </a:defRPr>
      </a:lvl9pPr>
    </p:otherStyle>
  </p:txStyles>
  <p:extLst>
    <p:ext uri="{27BBF7A9-308A-43DC-89C8-2F10F3537804}">
      <p15:sldGuideLst xmlns:p15="http://schemas.microsoft.com/office/powerpoint/2012/main">
        <p15:guide id="7" orient="horz" pos="4065">
          <p15:clr>
            <a:srgbClr val="F26B43"/>
          </p15:clr>
        </p15:guide>
        <p15:guide id="9" pos="149" userDrawn="1">
          <p15:clr>
            <a:srgbClr val="F26B43"/>
          </p15:clr>
        </p15:guide>
        <p15:guide id="10" pos="609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9.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9.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NULL" TargetMode="Externa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2">
            <a:extLst>
              <a:ext uri="{FF2B5EF4-FFF2-40B4-BE49-F238E27FC236}">
                <a16:creationId xmlns:a16="http://schemas.microsoft.com/office/drawing/2014/main" id="{3999501F-7893-D53E-59EF-6ED86D67D193}"/>
              </a:ext>
            </a:extLst>
          </p:cNvPr>
          <p:cNvSpPr txBox="1">
            <a:spLocks/>
          </p:cNvSpPr>
          <p:nvPr/>
        </p:nvSpPr>
        <p:spPr>
          <a:xfrm>
            <a:off x="811547" y="2564822"/>
            <a:ext cx="5023509" cy="1284800"/>
          </a:xfrm>
          <a:prstGeom prst="rect">
            <a:avLst/>
          </a:prstGeom>
          <a:ln w="12700">
            <a:noFill/>
          </a:ln>
        </p:spPr>
        <p:txBody>
          <a:bodyPr lIns="0" tIns="0" rIns="0" bIns="0" anchor="ctr"/>
          <a:lstStyle>
            <a:lvl1pPr marL="0" indent="0" algn="l" defTabSz="914446" rtl="0" eaLnBrk="1" latinLnBrk="1" hangingPunct="1">
              <a:lnSpc>
                <a:spcPct val="90000"/>
              </a:lnSpc>
              <a:spcBef>
                <a:spcPts val="1001"/>
              </a:spcBef>
              <a:buFont typeface="Arial" panose="020B0604020202020204" pitchFamily="34" charset="0"/>
              <a:buNone/>
              <a:defRPr sz="2400" b="1" kern="1200">
                <a:ln w="12700">
                  <a:solidFill>
                    <a:schemeClr val="bg1">
                      <a:alpha val="50000"/>
                    </a:schemeClr>
                  </a:solidFill>
                </a:ln>
                <a:solidFill>
                  <a:schemeClr val="bg1"/>
                </a:solidFill>
                <a:latin typeface="+mn-lt"/>
                <a:ea typeface="+mn-ea"/>
                <a:cs typeface="+mn-cs"/>
              </a:defRPr>
            </a:lvl1pPr>
            <a:lvl2pPr marL="685835" indent="-228611" algn="l" defTabSz="914446"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1"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504"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726"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949"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171"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395"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pPr marL="0" marR="0" lvl="0" indent="0" algn="l" defTabSz="914446" rtl="0" eaLnBrk="1" fontAlgn="auto" latinLnBrk="1" hangingPunct="1">
              <a:lnSpc>
                <a:spcPct val="90000"/>
              </a:lnSpc>
              <a:spcBef>
                <a:spcPts val="1001"/>
              </a:spcBef>
              <a:spcAft>
                <a:spcPts val="0"/>
              </a:spcAft>
              <a:buClrTx/>
              <a:buSzTx/>
              <a:buFont typeface="Arial" panose="020B0604020202020204" pitchFamily="34" charset="0"/>
              <a:buNone/>
              <a:tabLst/>
              <a:defRPr/>
            </a:pPr>
            <a:r>
              <a:rPr lang="en-US" altLang="ko-KR" sz="4400" dirty="0">
                <a:ln w="12700">
                  <a:solidFill>
                    <a:prstClr val="white">
                      <a:alpha val="50000"/>
                    </a:prstClr>
                  </a:solidFill>
                </a:ln>
                <a:solidFill>
                  <a:schemeClr val="tx1"/>
                </a:solidFill>
                <a:latin typeface="원신한 Medium" panose="020B0603000000000000" pitchFamily="50" charset="-127"/>
                <a:ea typeface="원신한 Medium" panose="020B0603000000000000" pitchFamily="50" charset="-127"/>
              </a:rPr>
              <a:t>BAP </a:t>
            </a:r>
            <a:r>
              <a:rPr lang="ko-KR" altLang="en-US" sz="4400" dirty="0">
                <a:ln w="12700">
                  <a:solidFill>
                    <a:prstClr val="white">
                      <a:alpha val="50000"/>
                    </a:prstClr>
                  </a:solidFill>
                </a:ln>
                <a:solidFill>
                  <a:schemeClr val="tx1"/>
                </a:solidFill>
                <a:latin typeface="원신한 Medium" panose="020B0603000000000000" pitchFamily="50" charset="-127"/>
                <a:ea typeface="원신한 Medium" panose="020B0603000000000000" pitchFamily="50" charset="-127"/>
              </a:rPr>
              <a:t>파일전송</a:t>
            </a:r>
            <a:br>
              <a:rPr lang="en-US" altLang="ko-KR" sz="4400" dirty="0">
                <a:ln w="12700">
                  <a:solidFill>
                    <a:prstClr val="white">
                      <a:alpha val="50000"/>
                    </a:prstClr>
                  </a:solidFill>
                </a:ln>
                <a:solidFill>
                  <a:schemeClr val="tx1"/>
                </a:solidFill>
                <a:latin typeface="원신한 Medium" panose="020B0603000000000000" pitchFamily="50" charset="-127"/>
                <a:ea typeface="원신한 Medium" panose="020B0603000000000000" pitchFamily="50" charset="-127"/>
              </a:rPr>
            </a:br>
            <a:r>
              <a:rPr lang="ko-KR" altLang="en-US" sz="4400" dirty="0">
                <a:ln w="12700">
                  <a:solidFill>
                    <a:prstClr val="white">
                      <a:alpha val="50000"/>
                    </a:prstClr>
                  </a:solidFill>
                </a:ln>
                <a:solidFill>
                  <a:schemeClr val="tx1"/>
                </a:solidFill>
                <a:latin typeface="원신한 Medium" panose="020B0603000000000000" pitchFamily="50" charset="-127"/>
                <a:ea typeface="원신한 Medium" panose="020B0603000000000000" pitchFamily="50" charset="-127"/>
              </a:rPr>
              <a:t>개발가이드</a:t>
            </a:r>
            <a:endParaRPr kumimoji="0" lang="ko-KR" altLang="en-US" sz="4400" b="1" i="0" u="none" strike="noStrike" kern="1200" cap="none" spc="0" normalizeH="0" baseline="0" noProof="0" dirty="0">
              <a:ln w="12700">
                <a:solidFill>
                  <a:prstClr val="white">
                    <a:alpha val="50000"/>
                  </a:prstClr>
                </a:solidFill>
              </a:ln>
              <a:solidFill>
                <a:schemeClr val="tx1"/>
              </a:solidFill>
              <a:effectLst/>
              <a:uLnTx/>
              <a:uFillTx/>
              <a:latin typeface="원신한 Medium" panose="020B0603000000000000" pitchFamily="50" charset="-127"/>
              <a:ea typeface="원신한 Medium" panose="020B0603000000000000" pitchFamily="50" charset="-127"/>
            </a:endParaRPr>
          </a:p>
        </p:txBody>
      </p:sp>
      <p:sp>
        <p:nvSpPr>
          <p:cNvPr id="3" name="텍스트 개체 틀 2">
            <a:extLst>
              <a:ext uri="{FF2B5EF4-FFF2-40B4-BE49-F238E27FC236}">
                <a16:creationId xmlns:a16="http://schemas.microsoft.com/office/drawing/2014/main" id="{39C07415-FC6F-9119-58D2-2F55E23377D7}"/>
              </a:ext>
            </a:extLst>
          </p:cNvPr>
          <p:cNvSpPr txBox="1">
            <a:spLocks/>
          </p:cNvSpPr>
          <p:nvPr/>
        </p:nvSpPr>
        <p:spPr>
          <a:xfrm>
            <a:off x="1605715" y="4326150"/>
            <a:ext cx="3990505" cy="377225"/>
          </a:xfrm>
          <a:prstGeom prst="rect">
            <a:avLst/>
          </a:prstGeom>
        </p:spPr>
        <p:txBody>
          <a:bodyPr lIns="0" tIns="0" rIns="0" bIns="0" anchor="ctr"/>
          <a:lstStyle>
            <a:lvl1pPr marL="0" indent="0" algn="r" defTabSz="914446" rtl="0" eaLnBrk="1" latinLnBrk="1" hangingPunct="1">
              <a:lnSpc>
                <a:spcPct val="90000"/>
              </a:lnSpc>
              <a:spcBef>
                <a:spcPts val="1001"/>
              </a:spcBef>
              <a:buFont typeface="Arial" panose="020B0604020202020204" pitchFamily="34" charset="0"/>
              <a:buNone/>
              <a:defRPr sz="1600" b="0" kern="1200">
                <a:solidFill>
                  <a:schemeClr val="bg1"/>
                </a:solidFill>
                <a:latin typeface="+mn-lt"/>
                <a:ea typeface="+mn-ea"/>
                <a:cs typeface="+mn-cs"/>
              </a:defRPr>
            </a:lvl1pPr>
            <a:lvl2pPr marL="685835" indent="-228611" algn="l" defTabSz="914446"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1"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504"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726"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949"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171"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395"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pPr marL="0" marR="0" lvl="0" indent="0" algn="r" defTabSz="914446" rtl="0" eaLnBrk="1" fontAlgn="auto" latinLnBrk="1" hangingPunct="1">
              <a:lnSpc>
                <a:spcPct val="90000"/>
              </a:lnSpc>
              <a:spcBef>
                <a:spcPts val="1001"/>
              </a:spcBef>
              <a:spcAft>
                <a:spcPts val="0"/>
              </a:spcAft>
              <a:buClrTx/>
              <a:buSzTx/>
              <a:buFont typeface="Arial" panose="020B0604020202020204" pitchFamily="34" charset="0"/>
              <a:buNone/>
              <a:tabLst/>
              <a:defRPr/>
            </a:pPr>
            <a:r>
              <a:rPr kumimoji="0" lang="en-US" altLang="ko-KR" sz="2000" b="1" i="0" u="none" strike="noStrike" kern="1200" cap="none" spc="0" normalizeH="0" baseline="0" noProof="0" dirty="0">
                <a:ln>
                  <a:noFill/>
                </a:ln>
                <a:solidFill>
                  <a:schemeClr val="tx1"/>
                </a:solidFill>
                <a:effectLst/>
                <a:uLnTx/>
                <a:uFillTx/>
                <a:latin typeface="원신한 Light" panose="020B0303000000000000" pitchFamily="50" charset="-127"/>
                <a:ea typeface="원신한 Light" panose="020B0303000000000000" pitchFamily="50" charset="-127"/>
                <a:cs typeface="+mn-cs"/>
              </a:rPr>
              <a:t>202</a:t>
            </a:r>
            <a:r>
              <a:rPr lang="en-US" altLang="ko-KR" sz="2000" b="1" dirty="0">
                <a:solidFill>
                  <a:schemeClr val="tx1"/>
                </a:solidFill>
                <a:latin typeface="원신한 Light" panose="020B0303000000000000" pitchFamily="50" charset="-127"/>
                <a:ea typeface="원신한 Light" panose="020B0303000000000000" pitchFamily="50" charset="-127"/>
              </a:rPr>
              <a:t>6</a:t>
            </a:r>
            <a:r>
              <a:rPr kumimoji="0" lang="en-US" altLang="ko-KR" sz="2000" b="1" i="0" u="none" strike="noStrike" kern="1200" cap="none" spc="0" normalizeH="0" baseline="0" noProof="0" dirty="0">
                <a:ln>
                  <a:noFill/>
                </a:ln>
                <a:solidFill>
                  <a:schemeClr val="tx1"/>
                </a:solidFill>
                <a:effectLst/>
                <a:uLnTx/>
                <a:uFillTx/>
                <a:latin typeface="원신한 Light" panose="020B0303000000000000" pitchFamily="50" charset="-127"/>
                <a:ea typeface="원신한 Light" panose="020B0303000000000000" pitchFamily="50" charset="-127"/>
                <a:cs typeface="+mn-cs"/>
              </a:rPr>
              <a:t>.06</a:t>
            </a:r>
            <a:r>
              <a:rPr lang="en-US" altLang="ko-KR" sz="2000" b="1" dirty="0">
                <a:solidFill>
                  <a:schemeClr val="tx1"/>
                </a:solidFill>
                <a:latin typeface="원신한 Light" panose="020B0303000000000000" pitchFamily="50" charset="-127"/>
                <a:ea typeface="원신한 Light" panose="020B0303000000000000" pitchFamily="50" charset="-127"/>
              </a:rPr>
              <a:t>.02</a:t>
            </a:r>
            <a:endParaRPr kumimoji="0" lang="ko-KR" altLang="en-US" sz="2000" b="1" i="0" u="none" strike="noStrike" kern="1200" cap="none" spc="0" normalizeH="0" baseline="0" noProof="0" dirty="0">
              <a:ln>
                <a:noFill/>
              </a:ln>
              <a:solidFill>
                <a:schemeClr val="tx1"/>
              </a:solidFill>
              <a:effectLst/>
              <a:uLnTx/>
              <a:uFillTx/>
              <a:latin typeface="원신한 Light" panose="020B0303000000000000" pitchFamily="50" charset="-127"/>
              <a:ea typeface="원신한 Light" panose="020B0303000000000000" pitchFamily="50" charset="-127"/>
              <a:cs typeface="+mn-cs"/>
            </a:endParaRPr>
          </a:p>
        </p:txBody>
      </p:sp>
      <p:sp>
        <p:nvSpPr>
          <p:cNvPr id="4" name="텍스트 개체 틀 4">
            <a:extLst>
              <a:ext uri="{FF2B5EF4-FFF2-40B4-BE49-F238E27FC236}">
                <a16:creationId xmlns:a16="http://schemas.microsoft.com/office/drawing/2014/main" id="{F42B5721-8E6D-4C74-DC95-FB4D8BB0B87C}"/>
              </a:ext>
            </a:extLst>
          </p:cNvPr>
          <p:cNvSpPr txBox="1">
            <a:spLocks/>
          </p:cNvSpPr>
          <p:nvPr/>
        </p:nvSpPr>
        <p:spPr>
          <a:xfrm>
            <a:off x="1605715" y="3909691"/>
            <a:ext cx="3990505" cy="349075"/>
          </a:xfrm>
          <a:prstGeom prst="rect">
            <a:avLst/>
          </a:prstGeom>
        </p:spPr>
        <p:txBody>
          <a:bodyPr lIns="0" tIns="0" rIns="0" bIns="0" anchor="ctr"/>
          <a:lstStyle>
            <a:lvl1pPr marL="228611" indent="-228611" algn="l" defTabSz="914446" rtl="0" eaLnBrk="1" latinLnBrk="1" hangingPunct="1">
              <a:lnSpc>
                <a:spcPct val="90000"/>
              </a:lnSpc>
              <a:spcBef>
                <a:spcPts val="1001"/>
              </a:spcBef>
              <a:buFont typeface="Arial" panose="020B0604020202020204" pitchFamily="34" charset="0"/>
              <a:buChar char="•"/>
              <a:defRPr sz="2800" kern="1200">
                <a:solidFill>
                  <a:schemeClr val="tx1"/>
                </a:solidFill>
                <a:latin typeface="+mn-lt"/>
                <a:ea typeface="+mn-ea"/>
                <a:cs typeface="+mn-cs"/>
              </a:defRPr>
            </a:lvl1pPr>
            <a:lvl2pPr marL="685835" indent="-228611" algn="l" defTabSz="914446"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1"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504"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726"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949"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171"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395" indent="-228611" algn="l" defTabSz="914446" rtl="0" eaLnBrk="1" latinLnBrk="1"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pPr marL="0" marR="0" lvl="0" indent="0" algn="r" defTabSz="914446" rtl="0" eaLnBrk="1" fontAlgn="auto" latinLnBrk="1" hangingPunct="1">
              <a:lnSpc>
                <a:spcPct val="90000"/>
              </a:lnSpc>
              <a:spcBef>
                <a:spcPts val="1001"/>
              </a:spcBef>
              <a:spcAft>
                <a:spcPts val="0"/>
              </a:spcAft>
              <a:buClrTx/>
              <a:buSzTx/>
              <a:buFont typeface="Arial" panose="020B0604020202020204" pitchFamily="34" charset="0"/>
              <a:buNone/>
              <a:tabLst/>
              <a:defRPr/>
            </a:pPr>
            <a:r>
              <a:rPr lang="en-US" altLang="ko-KR" sz="2000" b="1" dirty="0">
                <a:latin typeface="원신한 Light" panose="020B0303000000000000" pitchFamily="50" charset="-127"/>
                <a:ea typeface="원신한 Light" panose="020B0303000000000000" pitchFamily="50" charset="-127"/>
              </a:rPr>
              <a:t>V 0.9</a:t>
            </a:r>
            <a:endParaRPr kumimoji="0" lang="ko-KR" altLang="en-US" sz="2000" b="1" i="0" u="none" strike="noStrike" kern="1200" cap="none" spc="0" normalizeH="0" baseline="0" noProof="0" dirty="0">
              <a:ln>
                <a:noFill/>
              </a:ln>
              <a:effectLst/>
              <a:uLnTx/>
              <a:uFillTx/>
              <a:latin typeface="원신한 Light" panose="020B0303000000000000" pitchFamily="50" charset="-127"/>
              <a:ea typeface="원신한 Light" panose="020B0303000000000000" pitchFamily="50" charset="-127"/>
              <a:cs typeface="+mn-cs"/>
            </a:endParaRPr>
          </a:p>
        </p:txBody>
      </p:sp>
    </p:spTree>
    <p:extLst>
      <p:ext uri="{BB962C8B-B14F-4D97-AF65-F5344CB8AC3E}">
        <p14:creationId xmlns:p14="http://schemas.microsoft.com/office/powerpoint/2010/main" val="25584554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742BC7-213F-99AE-7979-9BCB49CD0316}"/>
            </a:ext>
          </a:extLst>
        </p:cNvPr>
        <p:cNvGrpSpPr/>
        <p:nvPr/>
      </p:nvGrpSpPr>
      <p:grpSpPr>
        <a:xfrm>
          <a:off x="0" y="0"/>
          <a:ext cx="0" cy="0"/>
          <a:chOff x="0" y="0"/>
          <a:chExt cx="0" cy="0"/>
        </a:xfrm>
      </p:grpSpPr>
      <p:sp>
        <p:nvSpPr>
          <p:cNvPr id="41" name="직사각형 40">
            <a:extLst>
              <a:ext uri="{FF2B5EF4-FFF2-40B4-BE49-F238E27FC236}">
                <a16:creationId xmlns:a16="http://schemas.microsoft.com/office/drawing/2014/main" id="{7CC12A5E-DCC7-6B6C-BDB7-605D7668B3A6}"/>
              </a:ext>
            </a:extLst>
          </p:cNvPr>
          <p:cNvSpPr/>
          <p:nvPr/>
        </p:nvSpPr>
        <p:spPr>
          <a:xfrm>
            <a:off x="571501" y="1701220"/>
            <a:ext cx="8724899" cy="4604330"/>
          </a:xfrm>
          <a:prstGeom prst="rect">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2" name="Title 1">
            <a:extLst>
              <a:ext uri="{FF2B5EF4-FFF2-40B4-BE49-F238E27FC236}">
                <a16:creationId xmlns:a16="http://schemas.microsoft.com/office/drawing/2014/main" id="{7073937E-8257-E838-C11A-058B4C7C73A9}"/>
              </a:ext>
            </a:extLst>
          </p:cNvPr>
          <p:cNvSpPr>
            <a:spLocks noGrp="1"/>
          </p:cNvSpPr>
          <p:nvPr>
            <p:ph type="title"/>
          </p:nvPr>
        </p:nvSpPr>
        <p:spPr/>
        <p:txBody>
          <a:bodyPr/>
          <a:lstStyle/>
          <a:p>
            <a:r>
              <a:rPr lang="en-US" altLang="ko-KR" dirty="0">
                <a:ln>
                  <a:solidFill>
                    <a:schemeClr val="bg1">
                      <a:alpha val="0"/>
                    </a:schemeClr>
                  </a:solidFill>
                </a:ln>
              </a:rPr>
              <a:t>2.6 </a:t>
            </a:r>
            <a:r>
              <a:rPr lang="ko-KR" altLang="en-US" dirty="0">
                <a:ln>
                  <a:solidFill>
                    <a:schemeClr val="bg1">
                      <a:alpha val="0"/>
                    </a:schemeClr>
                  </a:solidFill>
                </a:ln>
              </a:rPr>
              <a:t>파일 저장소 위치 관리</a:t>
            </a:r>
          </a:p>
        </p:txBody>
      </p:sp>
      <p:sp>
        <p:nvSpPr>
          <p:cNvPr id="27" name="직사각형 26">
            <a:extLst>
              <a:ext uri="{FF2B5EF4-FFF2-40B4-BE49-F238E27FC236}">
                <a16:creationId xmlns:a16="http://schemas.microsoft.com/office/drawing/2014/main" id="{E65146DC-E560-9911-7D7A-831FD19C6691}"/>
              </a:ext>
            </a:extLst>
          </p:cNvPr>
          <p:cNvSpPr/>
          <p:nvPr/>
        </p:nvSpPr>
        <p:spPr>
          <a:xfrm>
            <a:off x="6067424" y="3069078"/>
            <a:ext cx="3076575" cy="3148841"/>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t" anchorCtr="0"/>
          <a:lstStyle/>
          <a:p>
            <a:pPr marL="171450" indent="-171450">
              <a:buFont typeface="Wingdings" panose="05000000000000000000" pitchFamily="2" charset="2"/>
              <a:buChar char="ü"/>
            </a:pPr>
            <a:r>
              <a:rPr lang="ko-KR" altLang="en-US" sz="1100" dirty="0">
                <a:solidFill>
                  <a:schemeClr val="tx1"/>
                </a:solidFill>
                <a:latin typeface="+mn-ea"/>
              </a:rPr>
              <a:t> </a:t>
            </a:r>
            <a:r>
              <a:rPr lang="ko-KR" altLang="en-US" sz="1100" dirty="0" err="1">
                <a:solidFill>
                  <a:schemeClr val="tx1"/>
                </a:solidFill>
                <a:latin typeface="+mn-ea"/>
              </a:rPr>
              <a:t>프로퍼티그룹에</a:t>
            </a:r>
            <a:r>
              <a:rPr lang="ko-KR" altLang="en-US" sz="1100" dirty="0">
                <a:solidFill>
                  <a:schemeClr val="tx1"/>
                </a:solidFill>
                <a:latin typeface="+mn-ea"/>
              </a:rPr>
              <a:t> </a:t>
            </a:r>
            <a:r>
              <a:rPr lang="en-US" altLang="ko-KR" sz="1100" dirty="0">
                <a:solidFill>
                  <a:schemeClr val="tx1"/>
                </a:solidFill>
                <a:latin typeface="+mn-ea"/>
              </a:rPr>
              <a:t>Response</a:t>
            </a:r>
            <a:r>
              <a:rPr lang="ko-KR" altLang="en-US" sz="1100" dirty="0">
                <a:solidFill>
                  <a:schemeClr val="tx1"/>
                </a:solidFill>
                <a:latin typeface="+mn-ea"/>
              </a:rPr>
              <a:t>를 </a:t>
            </a:r>
            <a:r>
              <a:rPr lang="ko-KR" altLang="en-US" sz="1100" dirty="0" err="1">
                <a:solidFill>
                  <a:schemeClr val="tx1"/>
                </a:solidFill>
                <a:latin typeface="+mn-ea"/>
              </a:rPr>
              <a:t>입력후</a:t>
            </a:r>
            <a:r>
              <a:rPr lang="ko-KR" altLang="en-US" sz="1100" dirty="0">
                <a:solidFill>
                  <a:schemeClr val="tx1"/>
                </a:solidFill>
                <a:latin typeface="+mn-ea"/>
              </a:rPr>
              <a:t> 검색</a:t>
            </a:r>
            <a:endParaRPr lang="en-US" altLang="ko-KR" sz="1100" dirty="0">
              <a:solidFill>
                <a:schemeClr val="tx1"/>
              </a:solidFill>
              <a:latin typeface="+mn-ea"/>
            </a:endParaRPr>
          </a:p>
          <a:p>
            <a:pPr marL="171450" indent="-171450">
              <a:buFont typeface="Wingdings" panose="05000000000000000000" pitchFamily="2" charset="2"/>
              <a:buChar char="ü"/>
            </a:pPr>
            <a:r>
              <a:rPr lang="en-US" altLang="ko-KR" sz="1100" dirty="0">
                <a:solidFill>
                  <a:schemeClr val="tx1"/>
                </a:solidFill>
                <a:latin typeface="+mn-ea"/>
              </a:rPr>
              <a:t> </a:t>
            </a:r>
            <a:r>
              <a:rPr lang="en-US" altLang="ko-KR" sz="1100" dirty="0" err="1">
                <a:solidFill>
                  <a:schemeClr val="tx1"/>
                </a:solidFill>
                <a:latin typeface="+mn-ea"/>
              </a:rPr>
              <a:t>ResponseRcvDirInfo</a:t>
            </a:r>
            <a:r>
              <a:rPr lang="ko-KR" altLang="en-US" sz="1100" dirty="0">
                <a:solidFill>
                  <a:schemeClr val="tx1"/>
                </a:solidFill>
                <a:latin typeface="+mn-ea"/>
              </a:rPr>
              <a:t>을 더블 클릭</a:t>
            </a:r>
            <a:endParaRPr lang="en-US" altLang="ko-KR" sz="1100" dirty="0">
              <a:solidFill>
                <a:schemeClr val="tx1"/>
              </a:solidFill>
              <a:latin typeface="+mn-ea"/>
            </a:endParaRPr>
          </a:p>
          <a:p>
            <a:pPr marL="92075" indent="-92075">
              <a:buFont typeface="Wingdings" panose="05000000000000000000" pitchFamily="2" charset="2"/>
              <a:buChar char="§"/>
            </a:pPr>
            <a:endParaRPr lang="en-US" altLang="ko-KR" sz="1100" dirty="0">
              <a:solidFill>
                <a:schemeClr val="tx1"/>
              </a:solidFill>
              <a:latin typeface="+mn-ea"/>
            </a:endParaRPr>
          </a:p>
          <a:p>
            <a:pPr marL="171450" indent="-171450">
              <a:buFont typeface="Wingdings" panose="05000000000000000000" pitchFamily="2" charset="2"/>
              <a:buChar char="l"/>
            </a:pPr>
            <a:r>
              <a:rPr lang="ko-KR" altLang="en-US" sz="1100" dirty="0">
                <a:solidFill>
                  <a:schemeClr val="tx1"/>
                </a:solidFill>
                <a:latin typeface="+mn-ea"/>
              </a:rPr>
              <a:t> 프로퍼티</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r>
              <a:rPr lang="en-US" altLang="ko-KR" sz="1000" dirty="0" err="1">
                <a:solidFill>
                  <a:schemeClr val="tx1"/>
                </a:solidFill>
                <a:latin typeface="+mn-ea"/>
              </a:rPr>
              <a:t>rcv.arch.directory</a:t>
            </a:r>
            <a:r>
              <a:rPr lang="en-US" altLang="ko-KR" sz="1000" dirty="0">
                <a:solidFill>
                  <a:schemeClr val="tx1"/>
                </a:solidFill>
                <a:latin typeface="+mn-ea"/>
              </a:rPr>
              <a:t> </a:t>
            </a:r>
          </a:p>
          <a:p>
            <a:pPr marL="534988" lvl="2" indent="-179388">
              <a:buFont typeface="원신한 Light" panose="020B0303000000000000" pitchFamily="34" charset="-127"/>
              <a:buChar char="–"/>
              <a:tabLst>
                <a:tab pos="268288" algn="l"/>
              </a:tabLst>
            </a:pPr>
            <a:r>
              <a:rPr lang="ko-KR" altLang="en-US" sz="900" dirty="0">
                <a:solidFill>
                  <a:schemeClr val="tx1"/>
                </a:solidFill>
                <a:latin typeface="+mn-ea"/>
              </a:rPr>
              <a:t>수신 파일이 저장되는 </a:t>
            </a:r>
            <a:r>
              <a:rPr lang="en-US" altLang="ko-KR" sz="900" dirty="0" err="1">
                <a:solidFill>
                  <a:schemeClr val="tx1"/>
                </a:solidFill>
                <a:latin typeface="+mn-ea"/>
              </a:rPr>
              <a:t>Direcotry</a:t>
            </a:r>
            <a:endParaRPr lang="en-US" altLang="ko-KR" sz="900" dirty="0">
              <a:solidFill>
                <a:schemeClr val="tx1"/>
              </a:solidFill>
              <a:latin typeface="+mn-ea"/>
            </a:endParaRPr>
          </a:p>
          <a:p>
            <a:pPr marL="534988" lvl="2" indent="-179388">
              <a:buFont typeface="원신한 Light" panose="020B0303000000000000" pitchFamily="34" charset="-127"/>
              <a:buChar char="–"/>
              <a:tabLst>
                <a:tab pos="268288" algn="l"/>
              </a:tabLst>
            </a:pPr>
            <a:r>
              <a:rPr lang="en-US" altLang="ko-KR" sz="900" dirty="0">
                <a:solidFill>
                  <a:schemeClr val="tx1"/>
                </a:solidFill>
                <a:latin typeface="+mn-ea"/>
              </a:rPr>
              <a:t>filename.chk</a:t>
            </a:r>
            <a:r>
              <a:rPr lang="ko-KR" altLang="en-US" sz="900" dirty="0">
                <a:solidFill>
                  <a:schemeClr val="tx1"/>
                </a:solidFill>
                <a:latin typeface="+mn-ea"/>
              </a:rPr>
              <a:t>도 이곳에 저장됨</a:t>
            </a:r>
            <a:endParaRPr lang="en-US" altLang="ko-KR" sz="900" dirty="0">
              <a:solidFill>
                <a:schemeClr val="tx1"/>
              </a:solidFill>
              <a:latin typeface="+mn-ea"/>
            </a:endParaRPr>
          </a:p>
          <a:p>
            <a:endParaRPr lang="en-US" altLang="ko-KR" sz="700" dirty="0">
              <a:solidFill>
                <a:schemeClr val="tx1"/>
              </a:solidFill>
              <a:latin typeface="+mn-ea"/>
            </a:endParaRPr>
          </a:p>
          <a:p>
            <a:pPr marL="357188" lvl="1" indent="-179388">
              <a:buFont typeface="Arial" panose="020B0604020202020204" pitchFamily="34" charset="0"/>
              <a:buChar char="•"/>
              <a:tabLst>
                <a:tab pos="268288" algn="l"/>
              </a:tabLst>
            </a:pPr>
            <a:r>
              <a:rPr lang="en-US" altLang="ko-KR" sz="1000" dirty="0" err="1">
                <a:solidFill>
                  <a:schemeClr val="tx1"/>
                </a:solidFill>
                <a:latin typeface="+mn-ea"/>
              </a:rPr>
              <a:t>rcv.real.directory</a:t>
            </a:r>
            <a:endParaRPr lang="en-US" altLang="ko-KR" sz="1000" dirty="0">
              <a:solidFill>
                <a:schemeClr val="tx1"/>
              </a:solidFill>
              <a:latin typeface="+mn-ea"/>
            </a:endParaRPr>
          </a:p>
          <a:p>
            <a:pPr marL="534988" lvl="2" indent="-179388">
              <a:buFont typeface="원신한 Light" panose="020B0303000000000000" pitchFamily="34" charset="-127"/>
              <a:buChar char="–"/>
              <a:tabLst>
                <a:tab pos="268288" algn="l"/>
              </a:tabLst>
            </a:pPr>
            <a:r>
              <a:rPr lang="ko-KR" altLang="en-US" sz="900" dirty="0">
                <a:solidFill>
                  <a:schemeClr val="tx1"/>
                </a:solidFill>
                <a:latin typeface="+mn-ea"/>
              </a:rPr>
              <a:t>파일을 수신하고 있을 때 사용되는 </a:t>
            </a:r>
            <a:r>
              <a:rPr lang="en-US" altLang="ko-KR" sz="900" dirty="0">
                <a:solidFill>
                  <a:schemeClr val="tx1"/>
                </a:solidFill>
                <a:latin typeface="+mn-ea"/>
              </a:rPr>
              <a:t>Directory</a:t>
            </a:r>
          </a:p>
          <a:p>
            <a:pPr marL="357188" lvl="1" indent="-179388">
              <a:buFont typeface="Arial" panose="020B0604020202020204" pitchFamily="34" charset="0"/>
              <a:buChar char="•"/>
              <a:tabLst>
                <a:tab pos="268288" algn="l"/>
              </a:tabLst>
            </a:pPr>
            <a:endParaRPr lang="en-US" altLang="ko-KR" sz="700" dirty="0">
              <a:solidFill>
                <a:schemeClr val="tx1"/>
              </a:solidFill>
              <a:latin typeface="+mn-ea"/>
            </a:endParaRPr>
          </a:p>
          <a:p>
            <a:pPr marL="357188" lvl="1" indent="-179388">
              <a:buFont typeface="Arial" panose="020B0604020202020204" pitchFamily="34" charset="0"/>
              <a:buChar char="•"/>
              <a:tabLst>
                <a:tab pos="268288" algn="l"/>
              </a:tabLst>
            </a:pPr>
            <a:r>
              <a:rPr lang="en-US" altLang="ko-KR" sz="1000" dirty="0" err="1">
                <a:solidFill>
                  <a:schemeClr val="tx1"/>
                </a:solidFill>
                <a:latin typeface="+mn-ea"/>
              </a:rPr>
              <a:t>rcv.error.directory</a:t>
            </a:r>
            <a:endParaRPr lang="en-US" altLang="ko-KR" sz="1000" dirty="0">
              <a:solidFill>
                <a:schemeClr val="tx1"/>
              </a:solidFill>
              <a:latin typeface="+mn-ea"/>
            </a:endParaRPr>
          </a:p>
          <a:p>
            <a:pPr marL="534988" lvl="2" indent="-179388">
              <a:buFont typeface="원신한 Light" panose="020B0303000000000000" pitchFamily="34" charset="-127"/>
              <a:buChar char="–"/>
              <a:tabLst>
                <a:tab pos="268288" algn="l"/>
              </a:tabLst>
            </a:pPr>
            <a:r>
              <a:rPr lang="ko-KR" altLang="en-US" sz="900" dirty="0">
                <a:solidFill>
                  <a:schemeClr val="tx1"/>
                </a:solidFill>
                <a:latin typeface="+mn-ea"/>
              </a:rPr>
              <a:t>오류 발생 파일이 저장되는 위치</a:t>
            </a:r>
            <a:endParaRPr lang="en-US" altLang="ko-KR" sz="900" dirty="0">
              <a:solidFill>
                <a:schemeClr val="tx1"/>
              </a:solidFill>
              <a:latin typeface="+mn-ea"/>
            </a:endParaRPr>
          </a:p>
          <a:p>
            <a:pPr marL="177800" lvl="1">
              <a:tabLst>
                <a:tab pos="268288" algn="l"/>
              </a:tabLst>
            </a:pPr>
            <a:endParaRPr lang="en-US" altLang="ko-KR" sz="700" dirty="0">
              <a:solidFill>
                <a:schemeClr val="tx1"/>
              </a:solidFill>
              <a:latin typeface="+mn-ea"/>
            </a:endParaRPr>
          </a:p>
          <a:p>
            <a:pPr marL="357188" lvl="1" indent="-179388">
              <a:buFont typeface="Arial" panose="020B0604020202020204" pitchFamily="34" charset="0"/>
              <a:buChar char="•"/>
              <a:tabLst>
                <a:tab pos="268288" algn="l"/>
              </a:tabLst>
            </a:pPr>
            <a:r>
              <a:rPr lang="en-US" altLang="ko-KR" sz="1000" dirty="0" err="1">
                <a:solidFill>
                  <a:schemeClr val="tx1"/>
                </a:solidFill>
                <a:latin typeface="+mn-ea"/>
              </a:rPr>
              <a:t>rcv.root.directory</a:t>
            </a:r>
            <a:endParaRPr lang="en-US" altLang="ko-KR" sz="1000" dirty="0">
              <a:solidFill>
                <a:schemeClr val="tx1"/>
              </a:solidFill>
              <a:latin typeface="+mn-ea"/>
            </a:endParaRPr>
          </a:p>
          <a:p>
            <a:pPr marL="534988" lvl="2" indent="-179388">
              <a:buFont typeface="원신한 Light" panose="020B0303000000000000" pitchFamily="34" charset="-127"/>
              <a:buChar char="–"/>
              <a:tabLst>
                <a:tab pos="268288" algn="l"/>
              </a:tabLst>
            </a:pPr>
            <a:r>
              <a:rPr lang="en-US" altLang="ko-KR" sz="900" dirty="0">
                <a:solidFill>
                  <a:schemeClr val="tx1"/>
                </a:solidFill>
                <a:latin typeface="+mn-ea"/>
              </a:rPr>
              <a:t>BAP </a:t>
            </a:r>
            <a:r>
              <a:rPr lang="ko-KR" altLang="en-US" sz="900" dirty="0">
                <a:solidFill>
                  <a:schemeClr val="tx1"/>
                </a:solidFill>
                <a:latin typeface="+mn-ea"/>
              </a:rPr>
              <a:t>내부 </a:t>
            </a:r>
            <a:r>
              <a:rPr lang="en-US" altLang="ko-KR" sz="900" dirty="0">
                <a:solidFill>
                  <a:schemeClr val="tx1"/>
                </a:solidFill>
                <a:latin typeface="+mn-ea"/>
              </a:rPr>
              <a:t>check file </a:t>
            </a:r>
            <a:r>
              <a:rPr lang="ko-KR" altLang="en-US" sz="900" dirty="0">
                <a:solidFill>
                  <a:schemeClr val="tx1"/>
                </a:solidFill>
                <a:latin typeface="+mn-ea"/>
              </a:rPr>
              <a:t>생성 위치</a:t>
            </a:r>
            <a:r>
              <a:rPr lang="en-US" altLang="ko-KR" sz="900" dirty="0">
                <a:solidFill>
                  <a:schemeClr val="tx1"/>
                </a:solidFill>
                <a:latin typeface="+mn-ea"/>
              </a:rPr>
              <a:t>(</a:t>
            </a:r>
            <a:r>
              <a:rPr lang="ko-KR" altLang="en-US" sz="900" dirty="0" err="1">
                <a:solidFill>
                  <a:schemeClr val="tx1"/>
                </a:solidFill>
                <a:latin typeface="+mn-ea"/>
              </a:rPr>
              <a:t>사용안함</a:t>
            </a:r>
            <a:r>
              <a:rPr lang="en-US" altLang="ko-KR" sz="900" dirty="0">
                <a:solidFill>
                  <a:schemeClr val="tx1"/>
                </a:solidFill>
                <a:latin typeface="+mn-ea"/>
              </a:rPr>
              <a:t>)</a:t>
            </a:r>
          </a:p>
          <a:p>
            <a:pPr marL="177800" lvl="1">
              <a:tabLst>
                <a:tab pos="268288" algn="l"/>
              </a:tabLst>
            </a:pPr>
            <a:endParaRPr lang="en-US" altLang="ko-KR" sz="700" dirty="0">
              <a:solidFill>
                <a:schemeClr val="tx1"/>
              </a:solidFill>
              <a:latin typeface="+mn-ea"/>
            </a:endParaRPr>
          </a:p>
          <a:p>
            <a:pPr marL="357188" lvl="1" indent="-179388">
              <a:buFont typeface="Arial" panose="020B0604020202020204" pitchFamily="34" charset="0"/>
              <a:buChar char="•"/>
              <a:tabLst>
                <a:tab pos="268288" algn="l"/>
              </a:tabLst>
            </a:pPr>
            <a:r>
              <a:rPr lang="en-US" altLang="ko-KR" sz="1000" dirty="0" err="1">
                <a:solidFill>
                  <a:schemeClr val="tx1"/>
                </a:solidFill>
                <a:latin typeface="+mn-ea"/>
              </a:rPr>
              <a:t>Retension.day.xxxx</a:t>
            </a:r>
            <a:endParaRPr lang="en-US" altLang="ko-KR" sz="1000" dirty="0">
              <a:solidFill>
                <a:schemeClr val="tx1"/>
              </a:solidFill>
              <a:latin typeface="+mn-ea"/>
            </a:endParaRPr>
          </a:p>
          <a:p>
            <a:pPr marL="534988" lvl="2" indent="-179388">
              <a:buFont typeface="원신한 Light" panose="020B0303000000000000" pitchFamily="34" charset="-127"/>
              <a:buChar char="–"/>
              <a:tabLst>
                <a:tab pos="268288" algn="l"/>
              </a:tabLst>
            </a:pPr>
            <a:r>
              <a:rPr lang="ko-KR" altLang="en-US" sz="900" dirty="0">
                <a:solidFill>
                  <a:schemeClr val="tx1"/>
                </a:solidFill>
                <a:latin typeface="+mn-ea"/>
              </a:rPr>
              <a:t>해당 폴더의 파일이 값</a:t>
            </a:r>
            <a:r>
              <a:rPr lang="en-US" altLang="ko-KR" sz="900" dirty="0">
                <a:solidFill>
                  <a:schemeClr val="tx1"/>
                </a:solidFill>
                <a:latin typeface="+mn-ea"/>
              </a:rPr>
              <a:t>(day)</a:t>
            </a:r>
            <a:r>
              <a:rPr lang="ko-KR" altLang="en-US" sz="900" dirty="0">
                <a:solidFill>
                  <a:schemeClr val="tx1"/>
                </a:solidFill>
                <a:latin typeface="+mn-ea"/>
              </a:rPr>
              <a:t>만큼 경과 하면 자동으로 삭제</a:t>
            </a:r>
            <a:endParaRPr lang="en-US" altLang="ko-KR" sz="900" dirty="0">
              <a:solidFill>
                <a:schemeClr val="tx1"/>
              </a:solidFill>
              <a:latin typeface="+mn-ea"/>
            </a:endParaRPr>
          </a:p>
          <a:p>
            <a:pPr marL="534988" lvl="2" indent="-179388">
              <a:buFont typeface="원신한 Light" panose="020B0303000000000000" pitchFamily="34" charset="-127"/>
              <a:buChar char="–"/>
              <a:tabLst>
                <a:tab pos="268288" algn="l"/>
              </a:tabLst>
            </a:pPr>
            <a:r>
              <a:rPr lang="ko-KR" altLang="en-US" sz="900" dirty="0">
                <a:solidFill>
                  <a:schemeClr val="tx1"/>
                </a:solidFill>
                <a:latin typeface="+mn-ea"/>
              </a:rPr>
              <a:t>공백이거나 자연수가 아닌 경우 지우지 않음</a:t>
            </a:r>
            <a:endParaRPr lang="en-US" altLang="ko-KR" sz="1100" dirty="0">
              <a:solidFill>
                <a:schemeClr val="tx1"/>
              </a:solidFill>
              <a:latin typeface="+mn-ea"/>
            </a:endParaRPr>
          </a:p>
          <a:p>
            <a:pPr marL="534988" lvl="2" indent="-179388">
              <a:buFont typeface="원신한 Light" panose="020B0303000000000000" pitchFamily="34" charset="-127"/>
              <a:buChar char="–"/>
              <a:tabLst>
                <a:tab pos="268288" algn="l"/>
              </a:tabLst>
            </a:pP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endParaRPr lang="ko-KR" altLang="en-US" sz="1100" dirty="0">
              <a:solidFill>
                <a:schemeClr val="tx1"/>
              </a:solidFill>
              <a:latin typeface="+mn-ea"/>
            </a:endParaRPr>
          </a:p>
        </p:txBody>
      </p:sp>
      <p:sp>
        <p:nvSpPr>
          <p:cNvPr id="44" name="Text Placeholder 3">
            <a:extLst>
              <a:ext uri="{FF2B5EF4-FFF2-40B4-BE49-F238E27FC236}">
                <a16:creationId xmlns:a16="http://schemas.microsoft.com/office/drawing/2014/main" id="{BF2D893F-56D4-BA44-CB5F-38BBC083CD99}"/>
              </a:ext>
            </a:extLst>
          </p:cNvPr>
          <p:cNvSpPr>
            <a:spLocks noGrp="1"/>
          </p:cNvSpPr>
          <p:nvPr>
            <p:ph type="body" sz="quarter" idx="10"/>
          </p:nvPr>
        </p:nvSpPr>
        <p:spPr>
          <a:xfrm>
            <a:off x="409575" y="157685"/>
            <a:ext cx="2549525" cy="152349"/>
          </a:xfrm>
        </p:spPr>
        <p:txBody>
          <a:bodyPr/>
          <a:lstStyle/>
          <a:p>
            <a:r>
              <a:rPr lang="en-US" altLang="ko-KR" dirty="0">
                <a:ln>
                  <a:solidFill>
                    <a:schemeClr val="bg1">
                      <a:alpha val="0"/>
                    </a:schemeClr>
                  </a:solidFill>
                </a:ln>
              </a:rPr>
              <a:t>APIM &gt; </a:t>
            </a:r>
            <a:r>
              <a:rPr lang="ko-KR" altLang="en-US" dirty="0" err="1">
                <a:ln>
                  <a:solidFill>
                    <a:schemeClr val="bg1">
                      <a:alpha val="0"/>
                    </a:schemeClr>
                  </a:solidFill>
                </a:ln>
              </a:rPr>
              <a:t>관리자포탈</a:t>
            </a:r>
            <a:endParaRPr lang="ko-KR" altLang="en-US" dirty="0">
              <a:ln>
                <a:solidFill>
                  <a:schemeClr val="bg1">
                    <a:alpha val="0"/>
                  </a:schemeClr>
                </a:solidFill>
              </a:ln>
            </a:endParaRPr>
          </a:p>
        </p:txBody>
      </p:sp>
      <p:grpSp>
        <p:nvGrpSpPr>
          <p:cNvPr id="45" name="그룹 44">
            <a:extLst>
              <a:ext uri="{FF2B5EF4-FFF2-40B4-BE49-F238E27FC236}">
                <a16:creationId xmlns:a16="http://schemas.microsoft.com/office/drawing/2014/main" id="{61601905-3478-5B2F-F32A-41B14C5001EF}"/>
              </a:ext>
            </a:extLst>
          </p:cNvPr>
          <p:cNvGrpSpPr/>
          <p:nvPr/>
        </p:nvGrpSpPr>
        <p:grpSpPr>
          <a:xfrm>
            <a:off x="3117417" y="1629220"/>
            <a:ext cx="3816000" cy="367431"/>
            <a:chOff x="3117417" y="1629220"/>
            <a:chExt cx="3816000" cy="367431"/>
          </a:xfrm>
        </p:grpSpPr>
        <p:sp>
          <p:nvSpPr>
            <p:cNvPr id="46" name="사다리꼴 45">
              <a:extLst>
                <a:ext uri="{FF2B5EF4-FFF2-40B4-BE49-F238E27FC236}">
                  <a16:creationId xmlns:a16="http://schemas.microsoft.com/office/drawing/2014/main" id="{4F7758A2-457F-435B-EC91-53F8473F23A0}"/>
                </a:ext>
              </a:extLst>
            </p:cNvPr>
            <p:cNvSpPr/>
            <p:nvPr/>
          </p:nvSpPr>
          <p:spPr>
            <a:xfrm>
              <a:off x="3117417" y="1629220"/>
              <a:ext cx="3816000" cy="72000"/>
            </a:xfrm>
            <a:prstGeom prst="trapezoid">
              <a:avLst/>
            </a:prstGeom>
            <a:solidFill>
              <a:sysClr val="windowText" lastClr="000000">
                <a:lumMod val="85000"/>
                <a:lumOff val="15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mn-ea"/>
                <a:cs typeface="+mn-cs"/>
              </a:endParaRPr>
            </a:p>
          </p:txBody>
        </p:sp>
        <p:sp>
          <p:nvSpPr>
            <p:cNvPr id="47" name="순서도: 수동 연산 46">
              <a:extLst>
                <a:ext uri="{FF2B5EF4-FFF2-40B4-BE49-F238E27FC236}">
                  <a16:creationId xmlns:a16="http://schemas.microsoft.com/office/drawing/2014/main" id="{CF2EA28E-EDA2-E0BB-40EB-E0FBF69D2D5E}"/>
                </a:ext>
              </a:extLst>
            </p:cNvPr>
            <p:cNvSpPr/>
            <p:nvPr/>
          </p:nvSpPr>
          <p:spPr>
            <a:xfrm>
              <a:off x="3138991" y="1636651"/>
              <a:ext cx="3791572" cy="360000"/>
            </a:xfrm>
            <a:prstGeom prst="flowChartManualOperation">
              <a:avLst/>
            </a:prstGeom>
            <a:solidFill>
              <a:schemeClr val="accent1">
                <a:lumMod val="75000"/>
              </a:schemeClr>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lang="ko-KR" altLang="en-US" sz="1600" kern="0" dirty="0">
                  <a:solidFill>
                    <a:prstClr val="white"/>
                  </a:solidFill>
                  <a:latin typeface="+mn-ea"/>
                </a:rPr>
                <a:t>파일저장소 위치</a:t>
              </a:r>
              <a:r>
                <a:rPr kumimoji="0" lang="ko-KR" altLang="en-US" sz="1600" b="0" i="0" u="none" strike="noStrike" kern="0" cap="none" spc="0" normalizeH="0" baseline="0" noProof="0" dirty="0">
                  <a:ln>
                    <a:noFill/>
                  </a:ln>
                  <a:solidFill>
                    <a:prstClr val="white"/>
                  </a:solidFill>
                  <a:effectLst/>
                  <a:uLnTx/>
                  <a:uFillTx/>
                  <a:latin typeface="+mn-ea"/>
                  <a:cs typeface="+mn-cs"/>
                </a:rPr>
                <a:t>관리</a:t>
              </a:r>
            </a:p>
          </p:txBody>
        </p:sp>
      </p:grpSp>
      <p:grpSp>
        <p:nvGrpSpPr>
          <p:cNvPr id="16" name="그룹 15">
            <a:extLst>
              <a:ext uri="{FF2B5EF4-FFF2-40B4-BE49-F238E27FC236}">
                <a16:creationId xmlns:a16="http://schemas.microsoft.com/office/drawing/2014/main" id="{1194C746-7121-1E83-0683-3D13C65413B4}"/>
              </a:ext>
            </a:extLst>
          </p:cNvPr>
          <p:cNvGrpSpPr/>
          <p:nvPr/>
        </p:nvGrpSpPr>
        <p:grpSpPr>
          <a:xfrm>
            <a:off x="6705173" y="459703"/>
            <a:ext cx="2836553" cy="1051764"/>
            <a:chOff x="6705173" y="459703"/>
            <a:chExt cx="2836553" cy="1051764"/>
          </a:xfrm>
        </p:grpSpPr>
        <p:pic>
          <p:nvPicPr>
            <p:cNvPr id="14" name="그림 13">
              <a:extLst>
                <a:ext uri="{FF2B5EF4-FFF2-40B4-BE49-F238E27FC236}">
                  <a16:creationId xmlns:a16="http://schemas.microsoft.com/office/drawing/2014/main" id="{C24AAA75-5338-84B0-CCCD-A781A2E196A2}"/>
                </a:ext>
              </a:extLst>
            </p:cNvPr>
            <p:cNvPicPr>
              <a:picLocks noChangeAspect="1"/>
            </p:cNvPicPr>
            <p:nvPr/>
          </p:nvPicPr>
          <p:blipFill>
            <a:blip r:embed="rId2"/>
            <a:stretch>
              <a:fillRect/>
            </a:stretch>
          </p:blipFill>
          <p:spPr>
            <a:xfrm>
              <a:off x="6705173" y="459703"/>
              <a:ext cx="2791522" cy="1051764"/>
            </a:xfrm>
            <a:prstGeom prst="rect">
              <a:avLst/>
            </a:prstGeom>
          </p:spPr>
        </p:pic>
        <p:sp>
          <p:nvSpPr>
            <p:cNvPr id="15" name="직사각형 14">
              <a:extLst>
                <a:ext uri="{FF2B5EF4-FFF2-40B4-BE49-F238E27FC236}">
                  <a16:creationId xmlns:a16="http://schemas.microsoft.com/office/drawing/2014/main" id="{6B8DE3E7-B5AC-3421-1C94-1C5F47987310}"/>
                </a:ext>
              </a:extLst>
            </p:cNvPr>
            <p:cNvSpPr/>
            <p:nvPr/>
          </p:nvSpPr>
          <p:spPr>
            <a:xfrm>
              <a:off x="8827115" y="1201786"/>
              <a:ext cx="714611" cy="126502"/>
            </a:xfrm>
            <a:prstGeom prst="rect">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43" name="텍스트 개체 틀 42">
            <a:extLst>
              <a:ext uri="{FF2B5EF4-FFF2-40B4-BE49-F238E27FC236}">
                <a16:creationId xmlns:a16="http://schemas.microsoft.com/office/drawing/2014/main" id="{8CD0678E-417D-3F21-B9B7-1422B4D6F132}"/>
              </a:ext>
            </a:extLst>
          </p:cNvPr>
          <p:cNvSpPr>
            <a:spLocks noGrp="1"/>
          </p:cNvSpPr>
          <p:nvPr>
            <p:ph type="body" sz="quarter" idx="14"/>
          </p:nvPr>
        </p:nvSpPr>
        <p:spPr/>
        <p:txBody>
          <a:bodyPr/>
          <a:lstStyle/>
          <a:p>
            <a:r>
              <a:rPr lang="ko-KR" altLang="en-US" dirty="0"/>
              <a:t>스케줄은 </a:t>
            </a:r>
            <a:r>
              <a:rPr lang="en-US" altLang="ko-KR" dirty="0"/>
              <a:t>Event</a:t>
            </a:r>
            <a:r>
              <a:rPr lang="ko-KR" altLang="en-US" dirty="0"/>
              <a:t>로 송수신 할 경우도 반드시 등록 하여야 함</a:t>
            </a:r>
            <a:br>
              <a:rPr lang="en-US" altLang="ko-KR" dirty="0"/>
            </a:br>
            <a:r>
              <a:rPr lang="ko-KR" altLang="en-US" sz="1400" dirty="0"/>
              <a:t>메뉴 위치 </a:t>
            </a:r>
            <a:r>
              <a:rPr lang="en-US" altLang="ko-KR" sz="1400" dirty="0"/>
              <a:t>: </a:t>
            </a:r>
            <a:r>
              <a:rPr lang="ko-KR" altLang="en-US" sz="1400" dirty="0"/>
              <a:t>환경정보 → </a:t>
            </a:r>
            <a:r>
              <a:rPr lang="ko-KR" altLang="en-US" sz="1400" dirty="0" err="1"/>
              <a:t>공통코드관리</a:t>
            </a:r>
            <a:r>
              <a:rPr lang="ko-KR" altLang="en-US" sz="1400" dirty="0"/>
              <a:t> → </a:t>
            </a:r>
            <a:r>
              <a:rPr lang="ko-KR" altLang="en-US" sz="1400" dirty="0" err="1"/>
              <a:t>프라퍼티</a:t>
            </a:r>
            <a:r>
              <a:rPr lang="ko-KR" altLang="en-US" sz="1400" dirty="0"/>
              <a:t> 관리</a:t>
            </a:r>
            <a:endParaRPr lang="ko-KR" altLang="en-US" dirty="0"/>
          </a:p>
        </p:txBody>
      </p:sp>
      <p:pic>
        <p:nvPicPr>
          <p:cNvPr id="5" name="그림 4">
            <a:extLst>
              <a:ext uri="{FF2B5EF4-FFF2-40B4-BE49-F238E27FC236}">
                <a16:creationId xmlns:a16="http://schemas.microsoft.com/office/drawing/2014/main" id="{A84A8E16-BF4E-4B41-873F-284559C857B2}"/>
              </a:ext>
            </a:extLst>
          </p:cNvPr>
          <p:cNvPicPr>
            <a:picLocks noChangeAspect="1"/>
          </p:cNvPicPr>
          <p:nvPr/>
        </p:nvPicPr>
        <p:blipFill>
          <a:blip r:embed="rId3"/>
          <a:stretch>
            <a:fillRect/>
          </a:stretch>
        </p:blipFill>
        <p:spPr>
          <a:xfrm>
            <a:off x="1083062" y="2112064"/>
            <a:ext cx="7701776" cy="885014"/>
          </a:xfrm>
          <a:prstGeom prst="rect">
            <a:avLst/>
          </a:prstGeom>
        </p:spPr>
      </p:pic>
      <p:pic>
        <p:nvPicPr>
          <p:cNvPr id="4" name="그림 3">
            <a:extLst>
              <a:ext uri="{FF2B5EF4-FFF2-40B4-BE49-F238E27FC236}">
                <a16:creationId xmlns:a16="http://schemas.microsoft.com/office/drawing/2014/main" id="{D520CB75-66A5-2995-7DA9-D359325984C5}"/>
              </a:ext>
            </a:extLst>
          </p:cNvPr>
          <p:cNvPicPr>
            <a:picLocks noChangeAspect="1"/>
          </p:cNvPicPr>
          <p:nvPr/>
        </p:nvPicPr>
        <p:blipFill>
          <a:blip r:embed="rId4"/>
          <a:stretch>
            <a:fillRect/>
          </a:stretch>
        </p:blipFill>
        <p:spPr>
          <a:xfrm>
            <a:off x="1121162" y="3061647"/>
            <a:ext cx="4885628" cy="3156273"/>
          </a:xfrm>
          <a:prstGeom prst="rect">
            <a:avLst/>
          </a:prstGeom>
        </p:spPr>
      </p:pic>
    </p:spTree>
    <p:extLst>
      <p:ext uri="{BB962C8B-B14F-4D97-AF65-F5344CB8AC3E}">
        <p14:creationId xmlns:p14="http://schemas.microsoft.com/office/powerpoint/2010/main" val="58170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BD87D-A158-57C9-619D-C372773FF450}"/>
            </a:ext>
          </a:extLst>
        </p:cNvPr>
        <p:cNvGrpSpPr/>
        <p:nvPr/>
      </p:nvGrpSpPr>
      <p:grpSpPr>
        <a:xfrm>
          <a:off x="0" y="0"/>
          <a:ext cx="0" cy="0"/>
          <a:chOff x="0" y="0"/>
          <a:chExt cx="0" cy="0"/>
        </a:xfrm>
      </p:grpSpPr>
      <p:pic>
        <p:nvPicPr>
          <p:cNvPr id="5" name="그림 4">
            <a:extLst>
              <a:ext uri="{FF2B5EF4-FFF2-40B4-BE49-F238E27FC236}">
                <a16:creationId xmlns:a16="http://schemas.microsoft.com/office/drawing/2014/main" id="{DCF25CFC-5C22-78B6-635C-8850493712EB}"/>
              </a:ext>
            </a:extLst>
          </p:cNvPr>
          <p:cNvPicPr>
            <a:picLocks noChangeAspect="1"/>
          </p:cNvPicPr>
          <p:nvPr/>
        </p:nvPicPr>
        <p:blipFill>
          <a:blip r:embed="rId2"/>
          <a:stretch>
            <a:fillRect/>
          </a:stretch>
        </p:blipFill>
        <p:spPr>
          <a:xfrm>
            <a:off x="695514" y="2304157"/>
            <a:ext cx="8600886" cy="3736129"/>
          </a:xfrm>
          <a:prstGeom prst="rect">
            <a:avLst/>
          </a:prstGeom>
        </p:spPr>
      </p:pic>
      <p:sp>
        <p:nvSpPr>
          <p:cNvPr id="6" name="직사각형 5">
            <a:extLst>
              <a:ext uri="{FF2B5EF4-FFF2-40B4-BE49-F238E27FC236}">
                <a16:creationId xmlns:a16="http://schemas.microsoft.com/office/drawing/2014/main" id="{337A4F6B-0415-BE5E-D36D-AC656676FD4D}"/>
              </a:ext>
            </a:extLst>
          </p:cNvPr>
          <p:cNvSpPr/>
          <p:nvPr/>
        </p:nvSpPr>
        <p:spPr>
          <a:xfrm>
            <a:off x="1776761" y="2304157"/>
            <a:ext cx="7519639" cy="470677"/>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2" name="Title 1">
            <a:extLst>
              <a:ext uri="{FF2B5EF4-FFF2-40B4-BE49-F238E27FC236}">
                <a16:creationId xmlns:a16="http://schemas.microsoft.com/office/drawing/2014/main" id="{06EE84DD-D600-822E-7A81-561612A62352}"/>
              </a:ext>
            </a:extLst>
          </p:cNvPr>
          <p:cNvSpPr>
            <a:spLocks noGrp="1"/>
          </p:cNvSpPr>
          <p:nvPr>
            <p:ph type="title"/>
          </p:nvPr>
        </p:nvSpPr>
        <p:spPr/>
        <p:txBody>
          <a:bodyPr/>
          <a:lstStyle/>
          <a:p>
            <a:r>
              <a:rPr lang="en-US" altLang="ko-KR" dirty="0">
                <a:ln>
                  <a:solidFill>
                    <a:schemeClr val="bg1">
                      <a:alpha val="0"/>
                    </a:schemeClr>
                  </a:solidFill>
                </a:ln>
              </a:rPr>
              <a:t>3.1 </a:t>
            </a:r>
            <a:r>
              <a:rPr lang="ko-KR" altLang="en-US" dirty="0">
                <a:ln>
                  <a:solidFill>
                    <a:schemeClr val="bg1">
                      <a:alpha val="0"/>
                    </a:schemeClr>
                  </a:solidFill>
                </a:ln>
              </a:rPr>
              <a:t>거래로그 조회</a:t>
            </a:r>
          </a:p>
        </p:txBody>
      </p:sp>
      <p:sp>
        <p:nvSpPr>
          <p:cNvPr id="43" name="텍스트 개체 틀 42">
            <a:extLst>
              <a:ext uri="{FF2B5EF4-FFF2-40B4-BE49-F238E27FC236}">
                <a16:creationId xmlns:a16="http://schemas.microsoft.com/office/drawing/2014/main" id="{F3F4FC81-1705-0AAB-D054-72B50FFCC3D0}"/>
              </a:ext>
            </a:extLst>
          </p:cNvPr>
          <p:cNvSpPr>
            <a:spLocks noGrp="1"/>
          </p:cNvSpPr>
          <p:nvPr>
            <p:ph type="body" sz="quarter" idx="14"/>
          </p:nvPr>
        </p:nvSpPr>
        <p:spPr/>
        <p:txBody>
          <a:bodyPr/>
          <a:lstStyle/>
          <a:p>
            <a:pPr>
              <a:buClr>
                <a:schemeClr val="accent1">
                  <a:lumMod val="75000"/>
                </a:schemeClr>
              </a:buClr>
            </a:pPr>
            <a:r>
              <a:rPr lang="ko-KR" altLang="en-US" dirty="0"/>
              <a:t>거래결과에 대한 로그가 저장되고 이는 </a:t>
            </a:r>
            <a:r>
              <a:rPr lang="ko-KR" altLang="en-US" dirty="0" err="1"/>
              <a:t>관리자포털</a:t>
            </a:r>
            <a:r>
              <a:rPr lang="en-US" altLang="ko-KR" dirty="0"/>
              <a:t>(EMS-BAP)</a:t>
            </a:r>
            <a:r>
              <a:rPr lang="ko-KR" altLang="en-US" dirty="0"/>
              <a:t>에서 해당 거래 로그를 확인할 수 있음</a:t>
            </a:r>
            <a:endParaRPr lang="en-US" altLang="ko-KR" dirty="0"/>
          </a:p>
        </p:txBody>
      </p:sp>
      <p:sp>
        <p:nvSpPr>
          <p:cNvPr id="8" name="직사각형 7">
            <a:extLst>
              <a:ext uri="{FF2B5EF4-FFF2-40B4-BE49-F238E27FC236}">
                <a16:creationId xmlns:a16="http://schemas.microsoft.com/office/drawing/2014/main" id="{B7842C82-EDEE-8F9C-7B93-9694149225C7}"/>
              </a:ext>
            </a:extLst>
          </p:cNvPr>
          <p:cNvSpPr/>
          <p:nvPr/>
        </p:nvSpPr>
        <p:spPr>
          <a:xfrm>
            <a:off x="724577" y="2899600"/>
            <a:ext cx="713238" cy="279115"/>
          </a:xfrm>
          <a:prstGeom prst="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sp>
        <p:nvSpPr>
          <p:cNvPr id="9" name="직사각형 8">
            <a:extLst>
              <a:ext uri="{FF2B5EF4-FFF2-40B4-BE49-F238E27FC236}">
                <a16:creationId xmlns:a16="http://schemas.microsoft.com/office/drawing/2014/main" id="{09EF66C8-916B-0A1F-DD43-AB675D75656C}"/>
              </a:ext>
            </a:extLst>
          </p:cNvPr>
          <p:cNvSpPr/>
          <p:nvPr/>
        </p:nvSpPr>
        <p:spPr>
          <a:xfrm>
            <a:off x="3085991" y="2169432"/>
            <a:ext cx="5962868" cy="605402"/>
          </a:xfrm>
          <a:prstGeom prst="rect">
            <a:avLst/>
          </a:prstGeom>
          <a:no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ctr"/>
          <a:lstStyle/>
          <a:p>
            <a:pPr marL="92075" indent="-92075">
              <a:buFont typeface="Wingdings" panose="05000000000000000000" pitchFamily="2" charset="2"/>
              <a:buChar char="§"/>
            </a:pPr>
            <a:r>
              <a:rPr lang="ko-KR" altLang="en-US" sz="1200" dirty="0">
                <a:solidFill>
                  <a:schemeClr val="tx1"/>
                </a:solidFill>
                <a:latin typeface="+mn-ea"/>
              </a:rPr>
              <a:t>로그조회 화면 호출시는 현재일 기준으로</a:t>
            </a:r>
            <a:r>
              <a:rPr lang="en-US" altLang="ko-KR" sz="1200" dirty="0">
                <a:solidFill>
                  <a:schemeClr val="tx1"/>
                </a:solidFill>
                <a:latin typeface="+mn-ea"/>
              </a:rPr>
              <a:t>, </a:t>
            </a:r>
            <a:r>
              <a:rPr lang="ko-KR" altLang="en-US" sz="1200" dirty="0">
                <a:solidFill>
                  <a:schemeClr val="tx1"/>
                </a:solidFill>
                <a:latin typeface="+mn-ea"/>
              </a:rPr>
              <a:t>필요시 자신이 검색을 원하는 시간으로 설정하여 검색할 수 있습니다</a:t>
            </a:r>
            <a:r>
              <a:rPr lang="en-US" altLang="ko-KR" sz="1200" dirty="0">
                <a:solidFill>
                  <a:schemeClr val="tx1"/>
                </a:solidFill>
                <a:latin typeface="+mn-ea"/>
              </a:rPr>
              <a:t>. </a:t>
            </a:r>
            <a:r>
              <a:rPr lang="ko-KR" altLang="en-US" sz="1200" dirty="0">
                <a:solidFill>
                  <a:schemeClr val="tx1"/>
                </a:solidFill>
                <a:latin typeface="+mn-ea"/>
              </a:rPr>
              <a:t>그 외에도 업무구분이나 대외기관으로 조건을 입력하여 검색 가능 함</a:t>
            </a:r>
          </a:p>
        </p:txBody>
      </p:sp>
      <p:sp>
        <p:nvSpPr>
          <p:cNvPr id="11" name="위로 굽은 화살표 13">
            <a:extLst>
              <a:ext uri="{FF2B5EF4-FFF2-40B4-BE49-F238E27FC236}">
                <a16:creationId xmlns:a16="http://schemas.microsoft.com/office/drawing/2014/main" id="{74FB626A-0560-AE16-E0B3-2423BA097872}"/>
              </a:ext>
            </a:extLst>
          </p:cNvPr>
          <p:cNvSpPr/>
          <p:nvPr/>
        </p:nvSpPr>
        <p:spPr>
          <a:xfrm flipV="1">
            <a:off x="1466878" y="2774834"/>
            <a:ext cx="828983" cy="264324"/>
          </a:xfrm>
          <a:prstGeom prst="bentUpArrow">
            <a:avLst>
              <a:gd name="adj1" fmla="val 50000"/>
              <a:gd name="adj2" fmla="val 49200"/>
              <a:gd name="adj3" fmla="val 44007"/>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sp>
        <p:nvSpPr>
          <p:cNvPr id="12" name="직사각형 11">
            <a:extLst>
              <a:ext uri="{FF2B5EF4-FFF2-40B4-BE49-F238E27FC236}">
                <a16:creationId xmlns:a16="http://schemas.microsoft.com/office/drawing/2014/main" id="{84605036-6F28-24E2-9D50-9326DFBC84D9}"/>
              </a:ext>
            </a:extLst>
          </p:cNvPr>
          <p:cNvSpPr/>
          <p:nvPr/>
        </p:nvSpPr>
        <p:spPr>
          <a:xfrm>
            <a:off x="571501" y="1701220"/>
            <a:ext cx="8724899" cy="4604330"/>
          </a:xfrm>
          <a:prstGeom prst="rect">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13" name="Text Placeholder 3">
            <a:extLst>
              <a:ext uri="{FF2B5EF4-FFF2-40B4-BE49-F238E27FC236}">
                <a16:creationId xmlns:a16="http://schemas.microsoft.com/office/drawing/2014/main" id="{5265C69B-75CB-58D8-C3C3-E2DC40D0A305}"/>
              </a:ext>
            </a:extLst>
          </p:cNvPr>
          <p:cNvSpPr>
            <a:spLocks noGrp="1"/>
          </p:cNvSpPr>
          <p:nvPr>
            <p:ph type="body" sz="quarter" idx="10"/>
          </p:nvPr>
        </p:nvSpPr>
        <p:spPr>
          <a:xfrm>
            <a:off x="409575" y="157685"/>
            <a:ext cx="2549525" cy="152349"/>
          </a:xfrm>
        </p:spPr>
        <p:txBody>
          <a:bodyPr/>
          <a:lstStyle/>
          <a:p>
            <a:r>
              <a:rPr lang="en-US" altLang="ko-KR" dirty="0">
                <a:ln>
                  <a:solidFill>
                    <a:schemeClr val="bg1">
                      <a:alpha val="0"/>
                    </a:schemeClr>
                  </a:solidFill>
                </a:ln>
              </a:rPr>
              <a:t>APIM &gt; </a:t>
            </a:r>
            <a:r>
              <a:rPr lang="ko-KR" altLang="en-US" dirty="0" err="1">
                <a:ln>
                  <a:solidFill>
                    <a:schemeClr val="bg1">
                      <a:alpha val="0"/>
                    </a:schemeClr>
                  </a:solidFill>
                </a:ln>
              </a:rPr>
              <a:t>관리자포탈</a:t>
            </a:r>
            <a:endParaRPr lang="ko-KR" altLang="en-US" dirty="0">
              <a:ln>
                <a:solidFill>
                  <a:schemeClr val="bg1">
                    <a:alpha val="0"/>
                  </a:schemeClr>
                </a:solidFill>
              </a:ln>
            </a:endParaRPr>
          </a:p>
        </p:txBody>
      </p:sp>
      <p:grpSp>
        <p:nvGrpSpPr>
          <p:cNvPr id="32" name="그룹 31">
            <a:extLst>
              <a:ext uri="{FF2B5EF4-FFF2-40B4-BE49-F238E27FC236}">
                <a16:creationId xmlns:a16="http://schemas.microsoft.com/office/drawing/2014/main" id="{6E5079E5-9641-32FA-0734-7E3573932BA9}"/>
              </a:ext>
            </a:extLst>
          </p:cNvPr>
          <p:cNvGrpSpPr/>
          <p:nvPr/>
        </p:nvGrpSpPr>
        <p:grpSpPr>
          <a:xfrm>
            <a:off x="3117417" y="1629220"/>
            <a:ext cx="3816000" cy="367431"/>
            <a:chOff x="3117417" y="1629220"/>
            <a:chExt cx="3816000" cy="367431"/>
          </a:xfrm>
        </p:grpSpPr>
        <p:sp>
          <p:nvSpPr>
            <p:cNvPr id="33" name="사다리꼴 32">
              <a:extLst>
                <a:ext uri="{FF2B5EF4-FFF2-40B4-BE49-F238E27FC236}">
                  <a16:creationId xmlns:a16="http://schemas.microsoft.com/office/drawing/2014/main" id="{546EBE61-5431-0F88-C60D-278D05AB17B4}"/>
                </a:ext>
              </a:extLst>
            </p:cNvPr>
            <p:cNvSpPr/>
            <p:nvPr/>
          </p:nvSpPr>
          <p:spPr>
            <a:xfrm>
              <a:off x="3117417" y="1629220"/>
              <a:ext cx="3816000" cy="72000"/>
            </a:xfrm>
            <a:prstGeom prst="trapezoid">
              <a:avLst/>
            </a:prstGeom>
            <a:solidFill>
              <a:sysClr val="windowText" lastClr="000000">
                <a:lumMod val="85000"/>
                <a:lumOff val="15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mn-ea"/>
                <a:cs typeface="+mn-cs"/>
              </a:endParaRPr>
            </a:p>
          </p:txBody>
        </p:sp>
        <p:sp>
          <p:nvSpPr>
            <p:cNvPr id="34" name="순서도: 수동 연산 33">
              <a:extLst>
                <a:ext uri="{FF2B5EF4-FFF2-40B4-BE49-F238E27FC236}">
                  <a16:creationId xmlns:a16="http://schemas.microsoft.com/office/drawing/2014/main" id="{006DBF2A-FAE5-7076-3794-EB8354F056CC}"/>
                </a:ext>
              </a:extLst>
            </p:cNvPr>
            <p:cNvSpPr/>
            <p:nvPr/>
          </p:nvSpPr>
          <p:spPr>
            <a:xfrm>
              <a:off x="3138991" y="1636651"/>
              <a:ext cx="3791572" cy="360000"/>
            </a:xfrm>
            <a:prstGeom prst="flowChartManualOperation">
              <a:avLst/>
            </a:prstGeom>
            <a:solidFill>
              <a:schemeClr val="accent1">
                <a:lumMod val="75000"/>
              </a:schemeClr>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ko-KR" altLang="en-US" sz="1600" b="0" i="0" u="none" strike="noStrike" kern="0" cap="none" spc="0" normalizeH="0" baseline="0" noProof="0" dirty="0">
                  <a:ln>
                    <a:noFill/>
                  </a:ln>
                  <a:solidFill>
                    <a:prstClr val="white"/>
                  </a:solidFill>
                  <a:effectLst/>
                  <a:uLnTx/>
                  <a:uFillTx/>
                  <a:latin typeface="+mn-ea"/>
                  <a:cs typeface="+mn-cs"/>
                </a:rPr>
                <a:t>로그정보 확인</a:t>
              </a:r>
            </a:p>
          </p:txBody>
        </p:sp>
      </p:grpSp>
    </p:spTree>
    <p:extLst>
      <p:ext uri="{BB962C8B-B14F-4D97-AF65-F5344CB8AC3E}">
        <p14:creationId xmlns:p14="http://schemas.microsoft.com/office/powerpoint/2010/main" val="18261045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55DEB-80D5-20BF-E11F-5EA3C242DC24}"/>
            </a:ext>
          </a:extLst>
        </p:cNvPr>
        <p:cNvGrpSpPr/>
        <p:nvPr/>
      </p:nvGrpSpPr>
      <p:grpSpPr>
        <a:xfrm>
          <a:off x="0" y="0"/>
          <a:ext cx="0" cy="0"/>
          <a:chOff x="0" y="0"/>
          <a:chExt cx="0" cy="0"/>
        </a:xfrm>
      </p:grpSpPr>
      <p:pic>
        <p:nvPicPr>
          <p:cNvPr id="4" name="그림 3">
            <a:extLst>
              <a:ext uri="{FF2B5EF4-FFF2-40B4-BE49-F238E27FC236}">
                <a16:creationId xmlns:a16="http://schemas.microsoft.com/office/drawing/2014/main" id="{8EE82B07-CC6D-4C04-34B9-E68998647A28}"/>
              </a:ext>
            </a:extLst>
          </p:cNvPr>
          <p:cNvPicPr>
            <a:picLocks noChangeAspect="1"/>
          </p:cNvPicPr>
          <p:nvPr/>
        </p:nvPicPr>
        <p:blipFill>
          <a:blip r:embed="rId2"/>
          <a:stretch>
            <a:fillRect/>
          </a:stretch>
        </p:blipFill>
        <p:spPr>
          <a:xfrm>
            <a:off x="609600" y="2068651"/>
            <a:ext cx="8623610" cy="4301468"/>
          </a:xfrm>
          <a:prstGeom prst="rect">
            <a:avLst/>
          </a:prstGeom>
        </p:spPr>
      </p:pic>
      <p:sp>
        <p:nvSpPr>
          <p:cNvPr id="22" name="직사각형 21">
            <a:extLst>
              <a:ext uri="{FF2B5EF4-FFF2-40B4-BE49-F238E27FC236}">
                <a16:creationId xmlns:a16="http://schemas.microsoft.com/office/drawing/2014/main" id="{73DCFD8C-D84B-FCCA-8A51-4948024A2E5B}"/>
              </a:ext>
            </a:extLst>
          </p:cNvPr>
          <p:cNvSpPr/>
          <p:nvPr/>
        </p:nvSpPr>
        <p:spPr>
          <a:xfrm>
            <a:off x="571501" y="1701220"/>
            <a:ext cx="8724899" cy="4604330"/>
          </a:xfrm>
          <a:prstGeom prst="rect">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2" name="Title 1">
            <a:extLst>
              <a:ext uri="{FF2B5EF4-FFF2-40B4-BE49-F238E27FC236}">
                <a16:creationId xmlns:a16="http://schemas.microsoft.com/office/drawing/2014/main" id="{1D64CCF8-A675-3A75-5EFA-EE67CB911483}"/>
              </a:ext>
            </a:extLst>
          </p:cNvPr>
          <p:cNvSpPr>
            <a:spLocks noGrp="1"/>
          </p:cNvSpPr>
          <p:nvPr>
            <p:ph type="title"/>
          </p:nvPr>
        </p:nvSpPr>
        <p:spPr/>
        <p:txBody>
          <a:bodyPr/>
          <a:lstStyle/>
          <a:p>
            <a:r>
              <a:rPr lang="en-US" altLang="ko-KR" dirty="0">
                <a:ln>
                  <a:solidFill>
                    <a:schemeClr val="bg1">
                      <a:alpha val="0"/>
                    </a:schemeClr>
                  </a:solidFill>
                </a:ln>
              </a:rPr>
              <a:t>3.2 </a:t>
            </a:r>
            <a:r>
              <a:rPr lang="ko-KR" altLang="en-US" dirty="0">
                <a:ln>
                  <a:solidFill>
                    <a:schemeClr val="bg1">
                      <a:alpha val="0"/>
                    </a:schemeClr>
                  </a:solidFill>
                </a:ln>
              </a:rPr>
              <a:t>상세로그 확인</a:t>
            </a:r>
          </a:p>
        </p:txBody>
      </p:sp>
      <p:sp>
        <p:nvSpPr>
          <p:cNvPr id="43" name="텍스트 개체 틀 42">
            <a:extLst>
              <a:ext uri="{FF2B5EF4-FFF2-40B4-BE49-F238E27FC236}">
                <a16:creationId xmlns:a16="http://schemas.microsoft.com/office/drawing/2014/main" id="{43EEACA1-BC5B-7C5B-7BA6-7346E6E90D24}"/>
              </a:ext>
            </a:extLst>
          </p:cNvPr>
          <p:cNvSpPr>
            <a:spLocks noGrp="1"/>
          </p:cNvSpPr>
          <p:nvPr>
            <p:ph type="body" sz="quarter" idx="14"/>
          </p:nvPr>
        </p:nvSpPr>
        <p:spPr/>
        <p:txBody>
          <a:bodyPr/>
          <a:lstStyle/>
          <a:p>
            <a:pPr>
              <a:buClr>
                <a:schemeClr val="accent1">
                  <a:lumMod val="75000"/>
                </a:schemeClr>
              </a:buClr>
            </a:pPr>
            <a:r>
              <a:rPr lang="ko-KR" altLang="en-US" dirty="0" err="1"/>
              <a:t>해당건을</a:t>
            </a:r>
            <a:r>
              <a:rPr lang="ko-KR" altLang="en-US" dirty="0"/>
              <a:t> </a:t>
            </a:r>
            <a:r>
              <a:rPr lang="en-US" altLang="ko-KR" dirty="0"/>
              <a:t>Double Click </a:t>
            </a:r>
            <a:r>
              <a:rPr lang="ko-KR" altLang="en-US" dirty="0"/>
              <a:t>하면 아래처럼 팝업화면이 출력되며 상세 내용이 출력 되어 오류도 확인 가능함</a:t>
            </a:r>
            <a:endParaRPr lang="en-US" altLang="ko-KR" dirty="0"/>
          </a:p>
        </p:txBody>
      </p:sp>
      <p:sp>
        <p:nvSpPr>
          <p:cNvPr id="24" name="Text Placeholder 3">
            <a:extLst>
              <a:ext uri="{FF2B5EF4-FFF2-40B4-BE49-F238E27FC236}">
                <a16:creationId xmlns:a16="http://schemas.microsoft.com/office/drawing/2014/main" id="{17B86845-89E3-73E5-C629-D7B5B92C2C6F}"/>
              </a:ext>
            </a:extLst>
          </p:cNvPr>
          <p:cNvSpPr>
            <a:spLocks noGrp="1"/>
          </p:cNvSpPr>
          <p:nvPr>
            <p:ph type="body" sz="quarter" idx="10"/>
          </p:nvPr>
        </p:nvSpPr>
        <p:spPr>
          <a:xfrm>
            <a:off x="409575" y="157685"/>
            <a:ext cx="2549525" cy="152349"/>
          </a:xfrm>
        </p:spPr>
        <p:txBody>
          <a:bodyPr/>
          <a:lstStyle/>
          <a:p>
            <a:r>
              <a:rPr lang="en-US" altLang="ko-KR" dirty="0">
                <a:ln>
                  <a:solidFill>
                    <a:schemeClr val="bg1">
                      <a:alpha val="0"/>
                    </a:schemeClr>
                  </a:solidFill>
                </a:ln>
              </a:rPr>
              <a:t>APIM &gt; </a:t>
            </a:r>
            <a:r>
              <a:rPr lang="ko-KR" altLang="en-US" dirty="0" err="1">
                <a:ln>
                  <a:solidFill>
                    <a:schemeClr val="bg1">
                      <a:alpha val="0"/>
                    </a:schemeClr>
                  </a:solidFill>
                </a:ln>
              </a:rPr>
              <a:t>관리자포탈</a:t>
            </a:r>
            <a:endParaRPr lang="ko-KR" altLang="en-US" dirty="0">
              <a:ln>
                <a:solidFill>
                  <a:schemeClr val="bg1">
                    <a:alpha val="0"/>
                  </a:schemeClr>
                </a:solidFill>
              </a:ln>
            </a:endParaRPr>
          </a:p>
        </p:txBody>
      </p:sp>
      <p:grpSp>
        <p:nvGrpSpPr>
          <p:cNvPr id="25" name="그룹 24">
            <a:extLst>
              <a:ext uri="{FF2B5EF4-FFF2-40B4-BE49-F238E27FC236}">
                <a16:creationId xmlns:a16="http://schemas.microsoft.com/office/drawing/2014/main" id="{9CB52011-2906-858D-53F0-50D41F854647}"/>
              </a:ext>
            </a:extLst>
          </p:cNvPr>
          <p:cNvGrpSpPr/>
          <p:nvPr/>
        </p:nvGrpSpPr>
        <p:grpSpPr>
          <a:xfrm>
            <a:off x="3117417" y="1629220"/>
            <a:ext cx="3816000" cy="367431"/>
            <a:chOff x="3117417" y="1629220"/>
            <a:chExt cx="3816000" cy="367431"/>
          </a:xfrm>
        </p:grpSpPr>
        <p:sp>
          <p:nvSpPr>
            <p:cNvPr id="26" name="사다리꼴 25">
              <a:extLst>
                <a:ext uri="{FF2B5EF4-FFF2-40B4-BE49-F238E27FC236}">
                  <a16:creationId xmlns:a16="http://schemas.microsoft.com/office/drawing/2014/main" id="{D2B74031-28E6-640B-1FE5-A3DF07CDD41D}"/>
                </a:ext>
              </a:extLst>
            </p:cNvPr>
            <p:cNvSpPr/>
            <p:nvPr/>
          </p:nvSpPr>
          <p:spPr>
            <a:xfrm>
              <a:off x="3117417" y="1629220"/>
              <a:ext cx="3816000" cy="72000"/>
            </a:xfrm>
            <a:prstGeom prst="trapezoid">
              <a:avLst/>
            </a:prstGeom>
            <a:solidFill>
              <a:sysClr val="windowText" lastClr="000000">
                <a:lumMod val="85000"/>
                <a:lumOff val="15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mn-ea"/>
                <a:cs typeface="+mn-cs"/>
              </a:endParaRPr>
            </a:p>
          </p:txBody>
        </p:sp>
        <p:sp>
          <p:nvSpPr>
            <p:cNvPr id="27" name="순서도: 수동 연산 26">
              <a:extLst>
                <a:ext uri="{FF2B5EF4-FFF2-40B4-BE49-F238E27FC236}">
                  <a16:creationId xmlns:a16="http://schemas.microsoft.com/office/drawing/2014/main" id="{0E660E55-F404-F508-4926-9E3E49620576}"/>
                </a:ext>
              </a:extLst>
            </p:cNvPr>
            <p:cNvSpPr/>
            <p:nvPr/>
          </p:nvSpPr>
          <p:spPr>
            <a:xfrm>
              <a:off x="3138991" y="1636651"/>
              <a:ext cx="3791572" cy="360000"/>
            </a:xfrm>
            <a:prstGeom prst="flowChartManualOperation">
              <a:avLst/>
            </a:prstGeom>
            <a:solidFill>
              <a:schemeClr val="accent1">
                <a:lumMod val="75000"/>
              </a:schemeClr>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lang="ko-KR" altLang="en-US" sz="1600" kern="0" dirty="0">
                  <a:solidFill>
                    <a:prstClr val="white"/>
                  </a:solidFill>
                  <a:latin typeface="+mn-ea"/>
                </a:rPr>
                <a:t>상세</a:t>
              </a:r>
              <a:r>
                <a:rPr kumimoji="0" lang="ko-KR" altLang="en-US" sz="1600" b="0" i="0" u="none" strike="noStrike" kern="0" cap="none" spc="0" normalizeH="0" baseline="0" noProof="0" dirty="0">
                  <a:ln>
                    <a:noFill/>
                  </a:ln>
                  <a:solidFill>
                    <a:prstClr val="white"/>
                  </a:solidFill>
                  <a:effectLst/>
                  <a:uLnTx/>
                  <a:uFillTx/>
                  <a:latin typeface="+mn-ea"/>
                  <a:cs typeface="+mn-cs"/>
                </a:rPr>
                <a:t>로그확인</a:t>
              </a:r>
            </a:p>
          </p:txBody>
        </p:sp>
      </p:grpSp>
    </p:spTree>
    <p:extLst>
      <p:ext uri="{BB962C8B-B14F-4D97-AF65-F5344CB8AC3E}">
        <p14:creationId xmlns:p14="http://schemas.microsoft.com/office/powerpoint/2010/main" val="2210495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E73BF8-10AC-F0A5-C296-AD6E4BE93B03}"/>
            </a:ext>
          </a:extLst>
        </p:cNvPr>
        <p:cNvGrpSpPr/>
        <p:nvPr/>
      </p:nvGrpSpPr>
      <p:grpSpPr>
        <a:xfrm>
          <a:off x="0" y="0"/>
          <a:ext cx="0" cy="0"/>
          <a:chOff x="0" y="0"/>
          <a:chExt cx="0" cy="0"/>
        </a:xfrm>
      </p:grpSpPr>
      <p:pic>
        <p:nvPicPr>
          <p:cNvPr id="4" name="그림 3">
            <a:extLst>
              <a:ext uri="{FF2B5EF4-FFF2-40B4-BE49-F238E27FC236}">
                <a16:creationId xmlns:a16="http://schemas.microsoft.com/office/drawing/2014/main" id="{5713430E-58A7-CBA0-D1CB-A3FC1FC43CFA}"/>
              </a:ext>
            </a:extLst>
          </p:cNvPr>
          <p:cNvPicPr>
            <a:picLocks noChangeAspect="1"/>
          </p:cNvPicPr>
          <p:nvPr/>
        </p:nvPicPr>
        <p:blipFill>
          <a:blip r:embed="rId2"/>
          <a:stretch>
            <a:fillRect/>
          </a:stretch>
        </p:blipFill>
        <p:spPr>
          <a:xfrm>
            <a:off x="669073" y="2304157"/>
            <a:ext cx="8556703" cy="3267382"/>
          </a:xfrm>
          <a:prstGeom prst="rect">
            <a:avLst/>
          </a:prstGeom>
        </p:spPr>
      </p:pic>
      <p:sp>
        <p:nvSpPr>
          <p:cNvPr id="10" name="직사각형 9">
            <a:extLst>
              <a:ext uri="{FF2B5EF4-FFF2-40B4-BE49-F238E27FC236}">
                <a16:creationId xmlns:a16="http://schemas.microsoft.com/office/drawing/2014/main" id="{292A3097-341F-E383-DA77-43F13171D02B}"/>
              </a:ext>
            </a:extLst>
          </p:cNvPr>
          <p:cNvSpPr/>
          <p:nvPr/>
        </p:nvSpPr>
        <p:spPr>
          <a:xfrm>
            <a:off x="571501" y="1701220"/>
            <a:ext cx="8724899" cy="4604330"/>
          </a:xfrm>
          <a:prstGeom prst="rect">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2" name="Title 1">
            <a:extLst>
              <a:ext uri="{FF2B5EF4-FFF2-40B4-BE49-F238E27FC236}">
                <a16:creationId xmlns:a16="http://schemas.microsoft.com/office/drawing/2014/main" id="{7FDBF200-882D-B954-8239-C5F01CA3B519}"/>
              </a:ext>
            </a:extLst>
          </p:cNvPr>
          <p:cNvSpPr>
            <a:spLocks noGrp="1"/>
          </p:cNvSpPr>
          <p:nvPr>
            <p:ph type="title"/>
          </p:nvPr>
        </p:nvSpPr>
        <p:spPr/>
        <p:txBody>
          <a:bodyPr/>
          <a:lstStyle/>
          <a:p>
            <a:r>
              <a:rPr lang="en-US" altLang="ko-KR" dirty="0">
                <a:ln>
                  <a:solidFill>
                    <a:schemeClr val="bg1">
                      <a:alpha val="0"/>
                    </a:schemeClr>
                  </a:solidFill>
                </a:ln>
              </a:rPr>
              <a:t>3.3 </a:t>
            </a:r>
            <a:r>
              <a:rPr lang="ko-KR" altLang="en-US" dirty="0">
                <a:ln>
                  <a:solidFill>
                    <a:schemeClr val="bg1">
                      <a:alpha val="0"/>
                    </a:schemeClr>
                  </a:solidFill>
                </a:ln>
              </a:rPr>
              <a:t>로그검색</a:t>
            </a:r>
          </a:p>
        </p:txBody>
      </p:sp>
      <p:sp>
        <p:nvSpPr>
          <p:cNvPr id="43" name="텍스트 개체 틀 42">
            <a:extLst>
              <a:ext uri="{FF2B5EF4-FFF2-40B4-BE49-F238E27FC236}">
                <a16:creationId xmlns:a16="http://schemas.microsoft.com/office/drawing/2014/main" id="{3D8852DC-CAF3-D0B2-4A9C-A6BDD2353919}"/>
              </a:ext>
            </a:extLst>
          </p:cNvPr>
          <p:cNvSpPr>
            <a:spLocks noGrp="1"/>
          </p:cNvSpPr>
          <p:nvPr>
            <p:ph type="body" sz="quarter" idx="14"/>
          </p:nvPr>
        </p:nvSpPr>
        <p:spPr/>
        <p:txBody>
          <a:bodyPr/>
          <a:lstStyle/>
          <a:p>
            <a:pPr>
              <a:buClr>
                <a:schemeClr val="accent1">
                  <a:lumMod val="75000"/>
                </a:schemeClr>
              </a:buClr>
            </a:pPr>
            <a:r>
              <a:rPr lang="ko-KR" altLang="en-US" dirty="0"/>
              <a:t>원하는 거래를 검색하기 위해 수신시간</a:t>
            </a:r>
            <a:r>
              <a:rPr lang="en-US" altLang="ko-KR" dirty="0"/>
              <a:t>(</a:t>
            </a:r>
            <a:r>
              <a:rPr lang="ko-KR" altLang="en-US" dirty="0" err="1"/>
              <a:t>년월일</a:t>
            </a:r>
            <a:r>
              <a:rPr lang="en-US" altLang="ko-KR" dirty="0"/>
              <a:t>, </a:t>
            </a:r>
            <a:r>
              <a:rPr lang="ko-KR" altLang="en-US" dirty="0"/>
              <a:t>시간검색</a:t>
            </a:r>
            <a:r>
              <a:rPr lang="en-US" altLang="ko-KR" dirty="0"/>
              <a:t>)</a:t>
            </a:r>
            <a:r>
              <a:rPr lang="ko-KR" altLang="en-US" dirty="0"/>
              <a:t>별 또는 다양한 </a:t>
            </a:r>
            <a:r>
              <a:rPr lang="ko-KR" altLang="en-US" dirty="0" err="1"/>
              <a:t>검색컬럼별</a:t>
            </a:r>
            <a:r>
              <a:rPr lang="ko-KR" altLang="en-US" dirty="0"/>
              <a:t> 값을 입력하여 검색할 수 있음</a:t>
            </a:r>
            <a:endParaRPr lang="en-US" altLang="ko-KR" dirty="0"/>
          </a:p>
        </p:txBody>
      </p:sp>
      <p:sp>
        <p:nvSpPr>
          <p:cNvPr id="8" name="직사각형 7">
            <a:extLst>
              <a:ext uri="{FF2B5EF4-FFF2-40B4-BE49-F238E27FC236}">
                <a16:creationId xmlns:a16="http://schemas.microsoft.com/office/drawing/2014/main" id="{424878F4-7362-E28C-AAC2-6AA822DFE41C}"/>
              </a:ext>
            </a:extLst>
          </p:cNvPr>
          <p:cNvSpPr/>
          <p:nvPr/>
        </p:nvSpPr>
        <p:spPr>
          <a:xfrm>
            <a:off x="1605912" y="2767090"/>
            <a:ext cx="1456956" cy="210414"/>
          </a:xfrm>
          <a:prstGeom prst="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sp>
        <p:nvSpPr>
          <p:cNvPr id="9" name="직사각형 8">
            <a:extLst>
              <a:ext uri="{FF2B5EF4-FFF2-40B4-BE49-F238E27FC236}">
                <a16:creationId xmlns:a16="http://schemas.microsoft.com/office/drawing/2014/main" id="{079F4FDD-B497-340F-24F3-B6C6247C7F3D}"/>
              </a:ext>
            </a:extLst>
          </p:cNvPr>
          <p:cNvSpPr/>
          <p:nvPr/>
        </p:nvSpPr>
        <p:spPr>
          <a:xfrm>
            <a:off x="4071708" y="3016263"/>
            <a:ext cx="2433170" cy="221435"/>
          </a:xfrm>
          <a:prstGeom prst="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sp>
        <p:nvSpPr>
          <p:cNvPr id="11" name="Text Placeholder 3">
            <a:extLst>
              <a:ext uri="{FF2B5EF4-FFF2-40B4-BE49-F238E27FC236}">
                <a16:creationId xmlns:a16="http://schemas.microsoft.com/office/drawing/2014/main" id="{808D5CB7-03C7-3C8A-2232-227F73EC59AB}"/>
              </a:ext>
            </a:extLst>
          </p:cNvPr>
          <p:cNvSpPr>
            <a:spLocks noGrp="1"/>
          </p:cNvSpPr>
          <p:nvPr>
            <p:ph type="body" sz="quarter" idx="10"/>
          </p:nvPr>
        </p:nvSpPr>
        <p:spPr>
          <a:xfrm>
            <a:off x="409575" y="157685"/>
            <a:ext cx="2549525" cy="152349"/>
          </a:xfrm>
        </p:spPr>
        <p:txBody>
          <a:bodyPr/>
          <a:lstStyle/>
          <a:p>
            <a:r>
              <a:rPr lang="en-US" altLang="ko-KR" dirty="0">
                <a:ln>
                  <a:solidFill>
                    <a:schemeClr val="bg1">
                      <a:alpha val="0"/>
                    </a:schemeClr>
                  </a:solidFill>
                </a:ln>
              </a:rPr>
              <a:t>APIM &gt; </a:t>
            </a:r>
            <a:r>
              <a:rPr lang="ko-KR" altLang="en-US" dirty="0" err="1">
                <a:ln>
                  <a:solidFill>
                    <a:schemeClr val="bg1">
                      <a:alpha val="0"/>
                    </a:schemeClr>
                  </a:solidFill>
                </a:ln>
              </a:rPr>
              <a:t>관리자포탈</a:t>
            </a:r>
            <a:endParaRPr lang="ko-KR" altLang="en-US" dirty="0">
              <a:ln>
                <a:solidFill>
                  <a:schemeClr val="bg1">
                    <a:alpha val="0"/>
                  </a:schemeClr>
                </a:solidFill>
              </a:ln>
            </a:endParaRPr>
          </a:p>
        </p:txBody>
      </p:sp>
      <p:grpSp>
        <p:nvGrpSpPr>
          <p:cNvPr id="12" name="그룹 11">
            <a:extLst>
              <a:ext uri="{FF2B5EF4-FFF2-40B4-BE49-F238E27FC236}">
                <a16:creationId xmlns:a16="http://schemas.microsoft.com/office/drawing/2014/main" id="{557F13D4-39E9-854F-F8F6-DEEDB442BE3B}"/>
              </a:ext>
            </a:extLst>
          </p:cNvPr>
          <p:cNvGrpSpPr/>
          <p:nvPr/>
        </p:nvGrpSpPr>
        <p:grpSpPr>
          <a:xfrm>
            <a:off x="3117417" y="1629220"/>
            <a:ext cx="3816000" cy="367431"/>
            <a:chOff x="3117417" y="1629220"/>
            <a:chExt cx="3816000" cy="367431"/>
          </a:xfrm>
        </p:grpSpPr>
        <p:sp>
          <p:nvSpPr>
            <p:cNvPr id="23" name="사다리꼴 22">
              <a:extLst>
                <a:ext uri="{FF2B5EF4-FFF2-40B4-BE49-F238E27FC236}">
                  <a16:creationId xmlns:a16="http://schemas.microsoft.com/office/drawing/2014/main" id="{C50400E7-2766-AFDA-9F5C-51DF2CA80189}"/>
                </a:ext>
              </a:extLst>
            </p:cNvPr>
            <p:cNvSpPr/>
            <p:nvPr/>
          </p:nvSpPr>
          <p:spPr>
            <a:xfrm>
              <a:off x="3117417" y="1629220"/>
              <a:ext cx="3816000" cy="72000"/>
            </a:xfrm>
            <a:prstGeom prst="trapezoid">
              <a:avLst/>
            </a:prstGeom>
            <a:solidFill>
              <a:sysClr val="windowText" lastClr="000000">
                <a:lumMod val="85000"/>
                <a:lumOff val="15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mn-ea"/>
                <a:cs typeface="+mn-cs"/>
              </a:endParaRPr>
            </a:p>
          </p:txBody>
        </p:sp>
        <p:sp>
          <p:nvSpPr>
            <p:cNvPr id="24" name="순서도: 수동 연산 23">
              <a:extLst>
                <a:ext uri="{FF2B5EF4-FFF2-40B4-BE49-F238E27FC236}">
                  <a16:creationId xmlns:a16="http://schemas.microsoft.com/office/drawing/2014/main" id="{688CA5F9-736F-FA04-CE44-49A4739E532F}"/>
                </a:ext>
              </a:extLst>
            </p:cNvPr>
            <p:cNvSpPr/>
            <p:nvPr/>
          </p:nvSpPr>
          <p:spPr>
            <a:xfrm>
              <a:off x="3138991" y="1636651"/>
              <a:ext cx="3791572" cy="360000"/>
            </a:xfrm>
            <a:prstGeom prst="flowChartManualOperation">
              <a:avLst/>
            </a:prstGeom>
            <a:solidFill>
              <a:schemeClr val="accent1">
                <a:lumMod val="75000"/>
              </a:schemeClr>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ko-KR" altLang="en-US" sz="1600" b="0" i="0" u="none" strike="noStrike" kern="0" cap="none" spc="0" normalizeH="0" baseline="0" noProof="0" dirty="0">
                  <a:ln>
                    <a:noFill/>
                  </a:ln>
                  <a:solidFill>
                    <a:prstClr val="white"/>
                  </a:solidFill>
                  <a:effectLst/>
                  <a:uLnTx/>
                  <a:uFillTx/>
                  <a:latin typeface="+mn-ea"/>
                  <a:cs typeface="+mn-cs"/>
                </a:rPr>
                <a:t>로그검색</a:t>
              </a:r>
            </a:p>
          </p:txBody>
        </p:sp>
      </p:grpSp>
    </p:spTree>
    <p:extLst>
      <p:ext uri="{BB962C8B-B14F-4D97-AF65-F5344CB8AC3E}">
        <p14:creationId xmlns:p14="http://schemas.microsoft.com/office/powerpoint/2010/main" val="4091512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2CD18-F1FD-CB62-6D60-6299DE012ADC}"/>
            </a:ext>
          </a:extLst>
        </p:cNvPr>
        <p:cNvGrpSpPr/>
        <p:nvPr/>
      </p:nvGrpSpPr>
      <p:grpSpPr>
        <a:xfrm>
          <a:off x="0" y="0"/>
          <a:ext cx="0" cy="0"/>
          <a:chOff x="0" y="0"/>
          <a:chExt cx="0" cy="0"/>
        </a:xfrm>
      </p:grpSpPr>
      <p:pic>
        <p:nvPicPr>
          <p:cNvPr id="3" name="그림 2">
            <a:extLst>
              <a:ext uri="{FF2B5EF4-FFF2-40B4-BE49-F238E27FC236}">
                <a16:creationId xmlns:a16="http://schemas.microsoft.com/office/drawing/2014/main" id="{6696C00C-B217-69A8-C38E-22706F538B01}"/>
              </a:ext>
            </a:extLst>
          </p:cNvPr>
          <p:cNvPicPr>
            <a:picLocks noChangeAspect="1"/>
          </p:cNvPicPr>
          <p:nvPr/>
        </p:nvPicPr>
        <p:blipFill>
          <a:blip r:embed="rId2"/>
          <a:stretch>
            <a:fillRect/>
          </a:stretch>
        </p:blipFill>
        <p:spPr>
          <a:xfrm>
            <a:off x="695514" y="2304157"/>
            <a:ext cx="8600886" cy="3736129"/>
          </a:xfrm>
          <a:prstGeom prst="rect">
            <a:avLst/>
          </a:prstGeom>
        </p:spPr>
      </p:pic>
      <p:sp>
        <p:nvSpPr>
          <p:cNvPr id="20" name="직사각형 19">
            <a:extLst>
              <a:ext uri="{FF2B5EF4-FFF2-40B4-BE49-F238E27FC236}">
                <a16:creationId xmlns:a16="http://schemas.microsoft.com/office/drawing/2014/main" id="{437ACA54-8AE9-5F4C-3CFA-EB9DE9FA08DF}"/>
              </a:ext>
            </a:extLst>
          </p:cNvPr>
          <p:cNvSpPr/>
          <p:nvPr/>
        </p:nvSpPr>
        <p:spPr>
          <a:xfrm>
            <a:off x="1843668" y="2821142"/>
            <a:ext cx="7590264" cy="3364068"/>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2" name="Title 1">
            <a:extLst>
              <a:ext uri="{FF2B5EF4-FFF2-40B4-BE49-F238E27FC236}">
                <a16:creationId xmlns:a16="http://schemas.microsoft.com/office/drawing/2014/main" id="{FB959FC2-4AD4-6786-A76B-B117B583F185}"/>
              </a:ext>
            </a:extLst>
          </p:cNvPr>
          <p:cNvSpPr>
            <a:spLocks noGrp="1"/>
          </p:cNvSpPr>
          <p:nvPr>
            <p:ph type="title"/>
          </p:nvPr>
        </p:nvSpPr>
        <p:spPr/>
        <p:txBody>
          <a:bodyPr/>
          <a:lstStyle/>
          <a:p>
            <a:r>
              <a:rPr lang="en-US" altLang="ko-KR" dirty="0">
                <a:ln>
                  <a:solidFill>
                    <a:schemeClr val="bg1">
                      <a:alpha val="0"/>
                    </a:schemeClr>
                  </a:solidFill>
                </a:ln>
              </a:rPr>
              <a:t>3.4 </a:t>
            </a:r>
            <a:r>
              <a:rPr lang="ko-KR" altLang="en-US" dirty="0">
                <a:ln>
                  <a:solidFill>
                    <a:schemeClr val="bg1">
                      <a:alpha val="0"/>
                    </a:schemeClr>
                  </a:solidFill>
                </a:ln>
              </a:rPr>
              <a:t>대기작업 조회</a:t>
            </a:r>
          </a:p>
        </p:txBody>
      </p:sp>
      <p:sp>
        <p:nvSpPr>
          <p:cNvPr id="43" name="텍스트 개체 틀 42">
            <a:extLst>
              <a:ext uri="{FF2B5EF4-FFF2-40B4-BE49-F238E27FC236}">
                <a16:creationId xmlns:a16="http://schemas.microsoft.com/office/drawing/2014/main" id="{2B626784-F0CD-D33A-E6F6-FB3EC9603053}"/>
              </a:ext>
            </a:extLst>
          </p:cNvPr>
          <p:cNvSpPr>
            <a:spLocks noGrp="1"/>
          </p:cNvSpPr>
          <p:nvPr>
            <p:ph type="body" sz="quarter" idx="14"/>
          </p:nvPr>
        </p:nvSpPr>
        <p:spPr/>
        <p:txBody>
          <a:bodyPr/>
          <a:lstStyle/>
          <a:p>
            <a:pPr>
              <a:buClr>
                <a:schemeClr val="accent1">
                  <a:lumMod val="75000"/>
                </a:schemeClr>
              </a:buClr>
            </a:pPr>
            <a:r>
              <a:rPr lang="ko-KR" altLang="en-US" dirty="0"/>
              <a:t>실행  대기 중인 작업을 조회함</a:t>
            </a:r>
            <a:endParaRPr lang="en-US" altLang="ko-KR" dirty="0"/>
          </a:p>
        </p:txBody>
      </p:sp>
      <p:sp>
        <p:nvSpPr>
          <p:cNvPr id="11" name="Text Placeholder 3">
            <a:extLst>
              <a:ext uri="{FF2B5EF4-FFF2-40B4-BE49-F238E27FC236}">
                <a16:creationId xmlns:a16="http://schemas.microsoft.com/office/drawing/2014/main" id="{913E63C9-A673-43B5-EF96-02C6750E64FF}"/>
              </a:ext>
            </a:extLst>
          </p:cNvPr>
          <p:cNvSpPr>
            <a:spLocks noGrp="1"/>
          </p:cNvSpPr>
          <p:nvPr>
            <p:ph type="body" sz="quarter" idx="10"/>
          </p:nvPr>
        </p:nvSpPr>
        <p:spPr>
          <a:xfrm>
            <a:off x="409575" y="157685"/>
            <a:ext cx="2549525" cy="152349"/>
          </a:xfrm>
        </p:spPr>
        <p:txBody>
          <a:bodyPr/>
          <a:lstStyle/>
          <a:p>
            <a:r>
              <a:rPr lang="en-US" altLang="ko-KR" dirty="0">
                <a:ln>
                  <a:solidFill>
                    <a:schemeClr val="bg1">
                      <a:alpha val="0"/>
                    </a:schemeClr>
                  </a:solidFill>
                </a:ln>
              </a:rPr>
              <a:t>APIM &gt; </a:t>
            </a:r>
            <a:r>
              <a:rPr lang="ko-KR" altLang="en-US" dirty="0" err="1">
                <a:ln>
                  <a:solidFill>
                    <a:schemeClr val="bg1">
                      <a:alpha val="0"/>
                    </a:schemeClr>
                  </a:solidFill>
                </a:ln>
              </a:rPr>
              <a:t>관리자포탈</a:t>
            </a:r>
            <a:endParaRPr lang="ko-KR" altLang="en-US" dirty="0">
              <a:ln>
                <a:solidFill>
                  <a:schemeClr val="bg1">
                    <a:alpha val="0"/>
                  </a:schemeClr>
                </a:solidFill>
              </a:ln>
            </a:endParaRPr>
          </a:p>
        </p:txBody>
      </p:sp>
      <p:sp>
        <p:nvSpPr>
          <p:cNvPr id="5" name="직사각형 4">
            <a:extLst>
              <a:ext uri="{FF2B5EF4-FFF2-40B4-BE49-F238E27FC236}">
                <a16:creationId xmlns:a16="http://schemas.microsoft.com/office/drawing/2014/main" id="{1F9E1521-6C50-A01A-DAFE-0FF523254DDC}"/>
              </a:ext>
            </a:extLst>
          </p:cNvPr>
          <p:cNvSpPr/>
          <p:nvPr/>
        </p:nvSpPr>
        <p:spPr>
          <a:xfrm>
            <a:off x="1776761" y="2304157"/>
            <a:ext cx="7519639" cy="470677"/>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6" name="직사각형 5">
            <a:extLst>
              <a:ext uri="{FF2B5EF4-FFF2-40B4-BE49-F238E27FC236}">
                <a16:creationId xmlns:a16="http://schemas.microsoft.com/office/drawing/2014/main" id="{78DA0F48-BABE-9974-6C3C-B41076376C6B}"/>
              </a:ext>
            </a:extLst>
          </p:cNvPr>
          <p:cNvSpPr/>
          <p:nvPr/>
        </p:nvSpPr>
        <p:spPr>
          <a:xfrm>
            <a:off x="695514" y="3546370"/>
            <a:ext cx="713238" cy="279115"/>
          </a:xfrm>
          <a:prstGeom prst="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sp>
        <p:nvSpPr>
          <p:cNvPr id="7" name="직사각형 6">
            <a:extLst>
              <a:ext uri="{FF2B5EF4-FFF2-40B4-BE49-F238E27FC236}">
                <a16:creationId xmlns:a16="http://schemas.microsoft.com/office/drawing/2014/main" id="{9DA946FE-D566-1351-7A82-2123BA87550D}"/>
              </a:ext>
            </a:extLst>
          </p:cNvPr>
          <p:cNvSpPr/>
          <p:nvPr/>
        </p:nvSpPr>
        <p:spPr>
          <a:xfrm>
            <a:off x="3085991" y="2169432"/>
            <a:ext cx="5962868" cy="605402"/>
          </a:xfrm>
          <a:prstGeom prst="rect">
            <a:avLst/>
          </a:prstGeom>
          <a:no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ctr"/>
          <a:lstStyle/>
          <a:p>
            <a:pPr marL="92075" indent="-92075">
              <a:buFont typeface="Wingdings" panose="05000000000000000000" pitchFamily="2" charset="2"/>
              <a:buChar char="§"/>
            </a:pPr>
            <a:r>
              <a:rPr lang="ko-KR" altLang="en-US" sz="1200" dirty="0">
                <a:solidFill>
                  <a:schemeClr val="tx1"/>
                </a:solidFill>
                <a:latin typeface="+mn-ea"/>
              </a:rPr>
              <a:t>작업 </a:t>
            </a:r>
            <a:r>
              <a:rPr lang="en-US" altLang="ko-KR" sz="1200" dirty="0">
                <a:solidFill>
                  <a:schemeClr val="tx1"/>
                </a:solidFill>
                <a:latin typeface="+mn-ea"/>
              </a:rPr>
              <a:t>Queue</a:t>
            </a:r>
            <a:r>
              <a:rPr lang="ko-KR" altLang="en-US" sz="1200" dirty="0">
                <a:solidFill>
                  <a:schemeClr val="tx1"/>
                </a:solidFill>
                <a:latin typeface="+mn-ea"/>
              </a:rPr>
              <a:t>에는 들어가 있으나</a:t>
            </a:r>
            <a:r>
              <a:rPr lang="en-US" altLang="ko-KR" sz="1200" dirty="0">
                <a:solidFill>
                  <a:schemeClr val="tx1"/>
                </a:solidFill>
                <a:latin typeface="+mn-ea"/>
              </a:rPr>
              <a:t>, </a:t>
            </a:r>
            <a:r>
              <a:rPr lang="ko-KR" altLang="en-US" sz="1200" dirty="0">
                <a:solidFill>
                  <a:schemeClr val="tx1"/>
                </a:solidFill>
                <a:latin typeface="+mn-ea"/>
              </a:rPr>
              <a:t>아직 실행되지 않은 작업 조회</a:t>
            </a:r>
            <a:endParaRPr lang="en-US" altLang="ko-KR" sz="1200" dirty="0">
              <a:solidFill>
                <a:schemeClr val="tx1"/>
              </a:solidFill>
              <a:latin typeface="+mn-ea"/>
            </a:endParaRPr>
          </a:p>
          <a:p>
            <a:pPr marL="92075" indent="-92075">
              <a:buFont typeface="Wingdings" panose="05000000000000000000" pitchFamily="2" charset="2"/>
              <a:buChar char="§"/>
            </a:pPr>
            <a:r>
              <a:rPr lang="ko-KR" altLang="en-US" sz="1200" dirty="0">
                <a:solidFill>
                  <a:schemeClr val="tx1"/>
                </a:solidFill>
                <a:latin typeface="+mn-ea"/>
              </a:rPr>
              <a:t>매분 </a:t>
            </a:r>
            <a:r>
              <a:rPr lang="en-US" altLang="ko-KR" sz="1200" dirty="0">
                <a:solidFill>
                  <a:schemeClr val="tx1"/>
                </a:solidFill>
                <a:latin typeface="+mn-ea"/>
              </a:rPr>
              <a:t>0</a:t>
            </a:r>
            <a:r>
              <a:rPr lang="ko-KR" altLang="en-US" sz="1200" dirty="0">
                <a:solidFill>
                  <a:schemeClr val="tx1"/>
                </a:solidFill>
                <a:latin typeface="+mn-ea"/>
              </a:rPr>
              <a:t>초</a:t>
            </a:r>
            <a:r>
              <a:rPr lang="en-US" altLang="ko-KR" sz="1200" dirty="0">
                <a:solidFill>
                  <a:schemeClr val="tx1"/>
                </a:solidFill>
                <a:latin typeface="+mn-ea"/>
              </a:rPr>
              <a:t>, 30</a:t>
            </a:r>
            <a:r>
              <a:rPr lang="ko-KR" altLang="en-US" sz="1200" dirty="0">
                <a:solidFill>
                  <a:schemeClr val="tx1"/>
                </a:solidFill>
                <a:latin typeface="+mn-ea"/>
              </a:rPr>
              <a:t>초에 작업이 시작됨</a:t>
            </a:r>
          </a:p>
        </p:txBody>
      </p:sp>
      <p:sp>
        <p:nvSpPr>
          <p:cNvPr id="14" name="직사각형 13">
            <a:extLst>
              <a:ext uri="{FF2B5EF4-FFF2-40B4-BE49-F238E27FC236}">
                <a16:creationId xmlns:a16="http://schemas.microsoft.com/office/drawing/2014/main" id="{974318F8-CF9C-0219-8CE6-D26497480C52}"/>
              </a:ext>
            </a:extLst>
          </p:cNvPr>
          <p:cNvSpPr/>
          <p:nvPr/>
        </p:nvSpPr>
        <p:spPr>
          <a:xfrm>
            <a:off x="571501" y="1701220"/>
            <a:ext cx="8724899" cy="4604330"/>
          </a:xfrm>
          <a:prstGeom prst="rect">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grpSp>
        <p:nvGrpSpPr>
          <p:cNvPr id="15" name="그룹 14">
            <a:extLst>
              <a:ext uri="{FF2B5EF4-FFF2-40B4-BE49-F238E27FC236}">
                <a16:creationId xmlns:a16="http://schemas.microsoft.com/office/drawing/2014/main" id="{A80E4EF2-B768-9238-08F4-FCE0BD9E7FF9}"/>
              </a:ext>
            </a:extLst>
          </p:cNvPr>
          <p:cNvGrpSpPr/>
          <p:nvPr/>
        </p:nvGrpSpPr>
        <p:grpSpPr>
          <a:xfrm>
            <a:off x="3117417" y="1629220"/>
            <a:ext cx="3816000" cy="367431"/>
            <a:chOff x="3117417" y="1629220"/>
            <a:chExt cx="3816000" cy="367431"/>
          </a:xfrm>
        </p:grpSpPr>
        <p:sp>
          <p:nvSpPr>
            <p:cNvPr id="16" name="사다리꼴 15">
              <a:extLst>
                <a:ext uri="{FF2B5EF4-FFF2-40B4-BE49-F238E27FC236}">
                  <a16:creationId xmlns:a16="http://schemas.microsoft.com/office/drawing/2014/main" id="{F6ACC040-EFC2-0D1E-CF4A-A00DA54F2E9A}"/>
                </a:ext>
              </a:extLst>
            </p:cNvPr>
            <p:cNvSpPr/>
            <p:nvPr/>
          </p:nvSpPr>
          <p:spPr>
            <a:xfrm>
              <a:off x="3117417" y="1629220"/>
              <a:ext cx="3816000" cy="72000"/>
            </a:xfrm>
            <a:prstGeom prst="trapezoid">
              <a:avLst/>
            </a:prstGeom>
            <a:solidFill>
              <a:sysClr val="windowText" lastClr="000000">
                <a:lumMod val="85000"/>
                <a:lumOff val="15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mn-ea"/>
                <a:cs typeface="+mn-cs"/>
              </a:endParaRPr>
            </a:p>
          </p:txBody>
        </p:sp>
        <p:sp>
          <p:nvSpPr>
            <p:cNvPr id="17" name="순서도: 수동 연산 16">
              <a:extLst>
                <a:ext uri="{FF2B5EF4-FFF2-40B4-BE49-F238E27FC236}">
                  <a16:creationId xmlns:a16="http://schemas.microsoft.com/office/drawing/2014/main" id="{4C2E414C-D323-186F-8A3A-7CF1C9EEB4F1}"/>
                </a:ext>
              </a:extLst>
            </p:cNvPr>
            <p:cNvSpPr/>
            <p:nvPr/>
          </p:nvSpPr>
          <p:spPr>
            <a:xfrm>
              <a:off x="3138991" y="1636651"/>
              <a:ext cx="3791572" cy="360000"/>
            </a:xfrm>
            <a:prstGeom prst="flowChartManualOperation">
              <a:avLst/>
            </a:prstGeom>
            <a:solidFill>
              <a:schemeClr val="accent1">
                <a:lumMod val="75000"/>
              </a:schemeClr>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ko-KR" altLang="en-US" sz="1600" b="0" i="0" u="none" strike="noStrike" kern="0" cap="none" spc="0" normalizeH="0" baseline="0" noProof="0" dirty="0">
                  <a:ln>
                    <a:noFill/>
                  </a:ln>
                  <a:solidFill>
                    <a:prstClr val="white"/>
                  </a:solidFill>
                  <a:effectLst/>
                  <a:uLnTx/>
                  <a:uFillTx/>
                  <a:latin typeface="+mn-ea"/>
                  <a:cs typeface="+mn-cs"/>
                </a:rPr>
                <a:t>대기작업 조회</a:t>
              </a:r>
            </a:p>
          </p:txBody>
        </p:sp>
      </p:grpSp>
      <p:pic>
        <p:nvPicPr>
          <p:cNvPr id="19" name="그림 18">
            <a:extLst>
              <a:ext uri="{FF2B5EF4-FFF2-40B4-BE49-F238E27FC236}">
                <a16:creationId xmlns:a16="http://schemas.microsoft.com/office/drawing/2014/main" id="{8C76B218-46B3-0EBF-B96B-21758E36F073}"/>
              </a:ext>
            </a:extLst>
          </p:cNvPr>
          <p:cNvPicPr>
            <a:picLocks noChangeAspect="1"/>
          </p:cNvPicPr>
          <p:nvPr/>
        </p:nvPicPr>
        <p:blipFill>
          <a:blip r:embed="rId3"/>
          <a:stretch>
            <a:fillRect/>
          </a:stretch>
        </p:blipFill>
        <p:spPr>
          <a:xfrm>
            <a:off x="1900531" y="2821142"/>
            <a:ext cx="7272098" cy="2364486"/>
          </a:xfrm>
          <a:prstGeom prst="rect">
            <a:avLst/>
          </a:prstGeom>
        </p:spPr>
      </p:pic>
    </p:spTree>
    <p:extLst>
      <p:ext uri="{BB962C8B-B14F-4D97-AF65-F5344CB8AC3E}">
        <p14:creationId xmlns:p14="http://schemas.microsoft.com/office/powerpoint/2010/main" val="11283276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063429-417E-5BDC-9C60-D549E5D68352}"/>
            </a:ext>
          </a:extLst>
        </p:cNvPr>
        <p:cNvGrpSpPr/>
        <p:nvPr/>
      </p:nvGrpSpPr>
      <p:grpSpPr>
        <a:xfrm>
          <a:off x="0" y="0"/>
          <a:ext cx="0" cy="0"/>
          <a:chOff x="0" y="0"/>
          <a:chExt cx="0" cy="0"/>
        </a:xfrm>
      </p:grpSpPr>
      <p:pic>
        <p:nvPicPr>
          <p:cNvPr id="3" name="그림 2">
            <a:extLst>
              <a:ext uri="{FF2B5EF4-FFF2-40B4-BE49-F238E27FC236}">
                <a16:creationId xmlns:a16="http://schemas.microsoft.com/office/drawing/2014/main" id="{54624B2B-4899-1743-A823-57A20EA05415}"/>
              </a:ext>
            </a:extLst>
          </p:cNvPr>
          <p:cNvPicPr>
            <a:picLocks noChangeAspect="1"/>
          </p:cNvPicPr>
          <p:nvPr/>
        </p:nvPicPr>
        <p:blipFill>
          <a:blip r:embed="rId2"/>
          <a:stretch>
            <a:fillRect/>
          </a:stretch>
        </p:blipFill>
        <p:spPr>
          <a:xfrm>
            <a:off x="695514" y="2304157"/>
            <a:ext cx="8600886" cy="3736129"/>
          </a:xfrm>
          <a:prstGeom prst="rect">
            <a:avLst/>
          </a:prstGeom>
        </p:spPr>
      </p:pic>
      <p:sp>
        <p:nvSpPr>
          <p:cNvPr id="18" name="직사각형 17">
            <a:extLst>
              <a:ext uri="{FF2B5EF4-FFF2-40B4-BE49-F238E27FC236}">
                <a16:creationId xmlns:a16="http://schemas.microsoft.com/office/drawing/2014/main" id="{EE03D6F2-8327-5BBD-EEE3-470E4A79D098}"/>
              </a:ext>
            </a:extLst>
          </p:cNvPr>
          <p:cNvSpPr/>
          <p:nvPr/>
        </p:nvSpPr>
        <p:spPr>
          <a:xfrm>
            <a:off x="1843668" y="2821142"/>
            <a:ext cx="7590264" cy="3364068"/>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2" name="Title 1">
            <a:extLst>
              <a:ext uri="{FF2B5EF4-FFF2-40B4-BE49-F238E27FC236}">
                <a16:creationId xmlns:a16="http://schemas.microsoft.com/office/drawing/2014/main" id="{FC022401-710D-2D8A-D6A2-4D0E618FA89E}"/>
              </a:ext>
            </a:extLst>
          </p:cNvPr>
          <p:cNvSpPr>
            <a:spLocks noGrp="1"/>
          </p:cNvSpPr>
          <p:nvPr>
            <p:ph type="title"/>
          </p:nvPr>
        </p:nvSpPr>
        <p:spPr/>
        <p:txBody>
          <a:bodyPr/>
          <a:lstStyle/>
          <a:p>
            <a:r>
              <a:rPr lang="en-US" altLang="ko-KR" dirty="0">
                <a:ln>
                  <a:solidFill>
                    <a:schemeClr val="bg1">
                      <a:alpha val="0"/>
                    </a:schemeClr>
                  </a:solidFill>
                </a:ln>
              </a:rPr>
              <a:t>3.5 </a:t>
            </a:r>
            <a:r>
              <a:rPr lang="ko-KR" altLang="en-US" dirty="0">
                <a:ln>
                  <a:solidFill>
                    <a:schemeClr val="bg1">
                      <a:alpha val="0"/>
                    </a:schemeClr>
                  </a:solidFill>
                </a:ln>
              </a:rPr>
              <a:t>진행작업 조회</a:t>
            </a:r>
          </a:p>
        </p:txBody>
      </p:sp>
      <p:sp>
        <p:nvSpPr>
          <p:cNvPr id="43" name="텍스트 개체 틀 42">
            <a:extLst>
              <a:ext uri="{FF2B5EF4-FFF2-40B4-BE49-F238E27FC236}">
                <a16:creationId xmlns:a16="http://schemas.microsoft.com/office/drawing/2014/main" id="{C67EB2FE-F850-1066-99A0-59EA2400FCE8}"/>
              </a:ext>
            </a:extLst>
          </p:cNvPr>
          <p:cNvSpPr>
            <a:spLocks noGrp="1"/>
          </p:cNvSpPr>
          <p:nvPr>
            <p:ph type="body" sz="quarter" idx="14"/>
          </p:nvPr>
        </p:nvSpPr>
        <p:spPr/>
        <p:txBody>
          <a:bodyPr/>
          <a:lstStyle/>
          <a:p>
            <a:pPr>
              <a:buClr>
                <a:schemeClr val="accent1">
                  <a:lumMod val="75000"/>
                </a:schemeClr>
              </a:buClr>
            </a:pPr>
            <a:r>
              <a:rPr lang="ko-KR" altLang="en-US" dirty="0"/>
              <a:t>현재 진행중인 작업을 조회함</a:t>
            </a:r>
            <a:endParaRPr lang="en-US" altLang="ko-KR" dirty="0"/>
          </a:p>
        </p:txBody>
      </p:sp>
      <p:sp>
        <p:nvSpPr>
          <p:cNvPr id="11" name="Text Placeholder 3">
            <a:extLst>
              <a:ext uri="{FF2B5EF4-FFF2-40B4-BE49-F238E27FC236}">
                <a16:creationId xmlns:a16="http://schemas.microsoft.com/office/drawing/2014/main" id="{D00052D8-EEEF-D5EB-4DC8-B34DE1B051F4}"/>
              </a:ext>
            </a:extLst>
          </p:cNvPr>
          <p:cNvSpPr>
            <a:spLocks noGrp="1"/>
          </p:cNvSpPr>
          <p:nvPr>
            <p:ph type="body" sz="quarter" idx="10"/>
          </p:nvPr>
        </p:nvSpPr>
        <p:spPr>
          <a:xfrm>
            <a:off x="409575" y="157685"/>
            <a:ext cx="2549525" cy="152349"/>
          </a:xfrm>
        </p:spPr>
        <p:txBody>
          <a:bodyPr/>
          <a:lstStyle/>
          <a:p>
            <a:r>
              <a:rPr lang="en-US" altLang="ko-KR" dirty="0">
                <a:ln>
                  <a:solidFill>
                    <a:schemeClr val="bg1">
                      <a:alpha val="0"/>
                    </a:schemeClr>
                  </a:solidFill>
                </a:ln>
              </a:rPr>
              <a:t>APIM &gt; </a:t>
            </a:r>
            <a:r>
              <a:rPr lang="ko-KR" altLang="en-US" dirty="0" err="1">
                <a:ln>
                  <a:solidFill>
                    <a:schemeClr val="bg1">
                      <a:alpha val="0"/>
                    </a:schemeClr>
                  </a:solidFill>
                </a:ln>
              </a:rPr>
              <a:t>관리자포탈</a:t>
            </a:r>
            <a:endParaRPr lang="ko-KR" altLang="en-US" dirty="0">
              <a:ln>
                <a:solidFill>
                  <a:schemeClr val="bg1">
                    <a:alpha val="0"/>
                  </a:schemeClr>
                </a:solidFill>
              </a:ln>
            </a:endParaRPr>
          </a:p>
        </p:txBody>
      </p:sp>
      <p:sp>
        <p:nvSpPr>
          <p:cNvPr id="5" name="직사각형 4">
            <a:extLst>
              <a:ext uri="{FF2B5EF4-FFF2-40B4-BE49-F238E27FC236}">
                <a16:creationId xmlns:a16="http://schemas.microsoft.com/office/drawing/2014/main" id="{69EB4E20-5B70-A141-3FD1-56213739228A}"/>
              </a:ext>
            </a:extLst>
          </p:cNvPr>
          <p:cNvSpPr/>
          <p:nvPr/>
        </p:nvSpPr>
        <p:spPr>
          <a:xfrm>
            <a:off x="1776761" y="2304157"/>
            <a:ext cx="7519639" cy="470677"/>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6" name="직사각형 5">
            <a:extLst>
              <a:ext uri="{FF2B5EF4-FFF2-40B4-BE49-F238E27FC236}">
                <a16:creationId xmlns:a16="http://schemas.microsoft.com/office/drawing/2014/main" id="{58658821-9EC2-734C-7F85-DA3640502FAF}"/>
              </a:ext>
            </a:extLst>
          </p:cNvPr>
          <p:cNvSpPr/>
          <p:nvPr/>
        </p:nvSpPr>
        <p:spPr>
          <a:xfrm>
            <a:off x="695514" y="3890006"/>
            <a:ext cx="713238" cy="279115"/>
          </a:xfrm>
          <a:prstGeom prst="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sp>
        <p:nvSpPr>
          <p:cNvPr id="7" name="직사각형 6">
            <a:extLst>
              <a:ext uri="{FF2B5EF4-FFF2-40B4-BE49-F238E27FC236}">
                <a16:creationId xmlns:a16="http://schemas.microsoft.com/office/drawing/2014/main" id="{F340D4DD-6B77-1E92-F72D-946E17380665}"/>
              </a:ext>
            </a:extLst>
          </p:cNvPr>
          <p:cNvSpPr/>
          <p:nvPr/>
        </p:nvSpPr>
        <p:spPr>
          <a:xfrm>
            <a:off x="3085991" y="2169432"/>
            <a:ext cx="5962868" cy="605402"/>
          </a:xfrm>
          <a:prstGeom prst="rect">
            <a:avLst/>
          </a:prstGeom>
          <a:no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ctr"/>
          <a:lstStyle/>
          <a:p>
            <a:pPr marL="92075" indent="-92075">
              <a:buFont typeface="Wingdings" panose="05000000000000000000" pitchFamily="2" charset="2"/>
              <a:buChar char="§"/>
            </a:pPr>
            <a:r>
              <a:rPr lang="ko-KR" altLang="en-US" sz="1200" dirty="0">
                <a:solidFill>
                  <a:schemeClr val="tx1"/>
                </a:solidFill>
                <a:latin typeface="+mn-ea"/>
              </a:rPr>
              <a:t>현재 실행 중인 작업을 조회함</a:t>
            </a:r>
          </a:p>
        </p:txBody>
      </p:sp>
      <p:sp>
        <p:nvSpPr>
          <p:cNvPr id="14" name="직사각형 13">
            <a:extLst>
              <a:ext uri="{FF2B5EF4-FFF2-40B4-BE49-F238E27FC236}">
                <a16:creationId xmlns:a16="http://schemas.microsoft.com/office/drawing/2014/main" id="{A8FF7BD1-B985-8282-9FF7-B50CF391733A}"/>
              </a:ext>
            </a:extLst>
          </p:cNvPr>
          <p:cNvSpPr/>
          <p:nvPr/>
        </p:nvSpPr>
        <p:spPr>
          <a:xfrm>
            <a:off x="571501" y="1701220"/>
            <a:ext cx="8724899" cy="4604330"/>
          </a:xfrm>
          <a:prstGeom prst="rect">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grpSp>
        <p:nvGrpSpPr>
          <p:cNvPr id="15" name="그룹 14">
            <a:extLst>
              <a:ext uri="{FF2B5EF4-FFF2-40B4-BE49-F238E27FC236}">
                <a16:creationId xmlns:a16="http://schemas.microsoft.com/office/drawing/2014/main" id="{B6AADE79-3FC3-0834-5820-7922BBCF236A}"/>
              </a:ext>
            </a:extLst>
          </p:cNvPr>
          <p:cNvGrpSpPr/>
          <p:nvPr/>
        </p:nvGrpSpPr>
        <p:grpSpPr>
          <a:xfrm>
            <a:off x="3117417" y="1629220"/>
            <a:ext cx="3816000" cy="367431"/>
            <a:chOff x="3117417" y="1629220"/>
            <a:chExt cx="3816000" cy="367431"/>
          </a:xfrm>
        </p:grpSpPr>
        <p:sp>
          <p:nvSpPr>
            <p:cNvPr id="16" name="사다리꼴 15">
              <a:extLst>
                <a:ext uri="{FF2B5EF4-FFF2-40B4-BE49-F238E27FC236}">
                  <a16:creationId xmlns:a16="http://schemas.microsoft.com/office/drawing/2014/main" id="{6D2B22C6-0509-E8A5-8333-790FAEEBA167}"/>
                </a:ext>
              </a:extLst>
            </p:cNvPr>
            <p:cNvSpPr/>
            <p:nvPr/>
          </p:nvSpPr>
          <p:spPr>
            <a:xfrm>
              <a:off x="3117417" y="1629220"/>
              <a:ext cx="3816000" cy="72000"/>
            </a:xfrm>
            <a:prstGeom prst="trapezoid">
              <a:avLst/>
            </a:prstGeom>
            <a:solidFill>
              <a:sysClr val="windowText" lastClr="000000">
                <a:lumMod val="85000"/>
                <a:lumOff val="15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mn-ea"/>
                <a:cs typeface="+mn-cs"/>
              </a:endParaRPr>
            </a:p>
          </p:txBody>
        </p:sp>
        <p:sp>
          <p:nvSpPr>
            <p:cNvPr id="17" name="순서도: 수동 연산 16">
              <a:extLst>
                <a:ext uri="{FF2B5EF4-FFF2-40B4-BE49-F238E27FC236}">
                  <a16:creationId xmlns:a16="http://schemas.microsoft.com/office/drawing/2014/main" id="{EB778BE6-EEE8-E1DD-3743-156318B08CB0}"/>
                </a:ext>
              </a:extLst>
            </p:cNvPr>
            <p:cNvSpPr/>
            <p:nvPr/>
          </p:nvSpPr>
          <p:spPr>
            <a:xfrm>
              <a:off x="3138991" y="1636651"/>
              <a:ext cx="3791572" cy="360000"/>
            </a:xfrm>
            <a:prstGeom prst="flowChartManualOperation">
              <a:avLst/>
            </a:prstGeom>
            <a:solidFill>
              <a:schemeClr val="accent1">
                <a:lumMod val="75000"/>
              </a:schemeClr>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ko-KR" altLang="en-US" sz="1600" b="0" i="0" u="none" strike="noStrike" kern="0" cap="none" spc="0" normalizeH="0" baseline="0" noProof="0" dirty="0">
                  <a:ln>
                    <a:noFill/>
                  </a:ln>
                  <a:solidFill>
                    <a:prstClr val="white"/>
                  </a:solidFill>
                  <a:effectLst/>
                  <a:uLnTx/>
                  <a:uFillTx/>
                  <a:latin typeface="+mn-ea"/>
                  <a:cs typeface="+mn-cs"/>
                </a:rPr>
                <a:t>진행 작업 조회</a:t>
              </a:r>
            </a:p>
          </p:txBody>
        </p:sp>
      </p:grpSp>
      <p:pic>
        <p:nvPicPr>
          <p:cNvPr id="20" name="그림 19">
            <a:extLst>
              <a:ext uri="{FF2B5EF4-FFF2-40B4-BE49-F238E27FC236}">
                <a16:creationId xmlns:a16="http://schemas.microsoft.com/office/drawing/2014/main" id="{D2DD1999-1AF0-4908-C83D-A1A91365EDAE}"/>
              </a:ext>
            </a:extLst>
          </p:cNvPr>
          <p:cNvPicPr>
            <a:picLocks noChangeAspect="1"/>
          </p:cNvPicPr>
          <p:nvPr/>
        </p:nvPicPr>
        <p:blipFill>
          <a:blip r:embed="rId3"/>
          <a:stretch>
            <a:fillRect/>
          </a:stretch>
        </p:blipFill>
        <p:spPr>
          <a:xfrm>
            <a:off x="1934736" y="3005528"/>
            <a:ext cx="7203688" cy="2288436"/>
          </a:xfrm>
          <a:prstGeom prst="rect">
            <a:avLst/>
          </a:prstGeom>
        </p:spPr>
      </p:pic>
    </p:spTree>
    <p:extLst>
      <p:ext uri="{BB962C8B-B14F-4D97-AF65-F5344CB8AC3E}">
        <p14:creationId xmlns:p14="http://schemas.microsoft.com/office/powerpoint/2010/main" val="7848263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4E72D6-4F78-AA3F-8DB6-34A214F4B794}"/>
            </a:ext>
          </a:extLst>
        </p:cNvPr>
        <p:cNvGrpSpPr/>
        <p:nvPr/>
      </p:nvGrpSpPr>
      <p:grpSpPr>
        <a:xfrm>
          <a:off x="0" y="0"/>
          <a:ext cx="0" cy="0"/>
          <a:chOff x="0" y="0"/>
          <a:chExt cx="0" cy="0"/>
        </a:xfrm>
      </p:grpSpPr>
      <p:sp>
        <p:nvSpPr>
          <p:cNvPr id="6" name="직사각형 5">
            <a:extLst>
              <a:ext uri="{FF2B5EF4-FFF2-40B4-BE49-F238E27FC236}">
                <a16:creationId xmlns:a16="http://schemas.microsoft.com/office/drawing/2014/main" id="{D31EA654-7DE9-297A-9388-F1D5DBE005F8}"/>
              </a:ext>
            </a:extLst>
          </p:cNvPr>
          <p:cNvSpPr/>
          <p:nvPr/>
        </p:nvSpPr>
        <p:spPr>
          <a:xfrm>
            <a:off x="1776761" y="2304157"/>
            <a:ext cx="7519639" cy="470677"/>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2" name="Title 1">
            <a:extLst>
              <a:ext uri="{FF2B5EF4-FFF2-40B4-BE49-F238E27FC236}">
                <a16:creationId xmlns:a16="http://schemas.microsoft.com/office/drawing/2014/main" id="{AD21B0EE-FC21-B1B1-260E-0ED98385399B}"/>
              </a:ext>
            </a:extLst>
          </p:cNvPr>
          <p:cNvSpPr>
            <a:spLocks noGrp="1"/>
          </p:cNvSpPr>
          <p:nvPr>
            <p:ph type="title"/>
          </p:nvPr>
        </p:nvSpPr>
        <p:spPr/>
        <p:txBody>
          <a:bodyPr/>
          <a:lstStyle/>
          <a:p>
            <a:r>
              <a:rPr lang="en-US" altLang="ko-KR" dirty="0">
                <a:ln>
                  <a:solidFill>
                    <a:schemeClr val="bg1">
                      <a:alpha val="0"/>
                    </a:schemeClr>
                  </a:solidFill>
                </a:ln>
              </a:rPr>
              <a:t>4.1 </a:t>
            </a:r>
            <a:r>
              <a:rPr lang="ko-KR" altLang="en-US" dirty="0">
                <a:ln>
                  <a:solidFill>
                    <a:schemeClr val="bg1">
                      <a:alpha val="0"/>
                    </a:schemeClr>
                  </a:solidFill>
                </a:ln>
              </a:rPr>
              <a:t>요청 </a:t>
            </a:r>
            <a:r>
              <a:rPr lang="en-US" altLang="ko-KR" dirty="0">
                <a:ln>
                  <a:solidFill>
                    <a:schemeClr val="bg1">
                      <a:alpha val="0"/>
                    </a:schemeClr>
                  </a:solidFill>
                </a:ln>
              </a:rPr>
              <a:t>Json</a:t>
            </a:r>
            <a:endParaRPr lang="ko-KR" altLang="en-US" dirty="0">
              <a:ln>
                <a:solidFill>
                  <a:schemeClr val="bg1">
                    <a:alpha val="0"/>
                  </a:schemeClr>
                </a:solidFill>
              </a:ln>
            </a:endParaRPr>
          </a:p>
        </p:txBody>
      </p:sp>
      <p:sp>
        <p:nvSpPr>
          <p:cNvPr id="43" name="텍스트 개체 틀 42">
            <a:extLst>
              <a:ext uri="{FF2B5EF4-FFF2-40B4-BE49-F238E27FC236}">
                <a16:creationId xmlns:a16="http://schemas.microsoft.com/office/drawing/2014/main" id="{E8718862-C2E6-F695-B377-E190E04A7189}"/>
              </a:ext>
            </a:extLst>
          </p:cNvPr>
          <p:cNvSpPr>
            <a:spLocks noGrp="1"/>
          </p:cNvSpPr>
          <p:nvPr>
            <p:ph type="body" sz="quarter" idx="14"/>
          </p:nvPr>
        </p:nvSpPr>
        <p:spPr/>
        <p:txBody>
          <a:bodyPr/>
          <a:lstStyle/>
          <a:p>
            <a:pPr>
              <a:buClr>
                <a:schemeClr val="accent1">
                  <a:lumMod val="75000"/>
                </a:schemeClr>
              </a:buClr>
            </a:pPr>
            <a:r>
              <a:rPr lang="en-US" altLang="ko-KR" dirty="0"/>
              <a:t>DOWNLOAD, STATUS </a:t>
            </a:r>
            <a:r>
              <a:rPr lang="ko-KR" altLang="en-US" dirty="0"/>
              <a:t>요청 </a:t>
            </a:r>
            <a:r>
              <a:rPr lang="en-US" altLang="ko-KR" dirty="0"/>
              <a:t>Json Format</a:t>
            </a:r>
          </a:p>
        </p:txBody>
      </p:sp>
      <p:sp>
        <p:nvSpPr>
          <p:cNvPr id="12" name="직사각형 11">
            <a:extLst>
              <a:ext uri="{FF2B5EF4-FFF2-40B4-BE49-F238E27FC236}">
                <a16:creationId xmlns:a16="http://schemas.microsoft.com/office/drawing/2014/main" id="{EB15AC64-271C-2AF0-1B26-80A841D4CACA}"/>
              </a:ext>
            </a:extLst>
          </p:cNvPr>
          <p:cNvSpPr/>
          <p:nvPr/>
        </p:nvSpPr>
        <p:spPr>
          <a:xfrm>
            <a:off x="571501" y="1701220"/>
            <a:ext cx="8724899" cy="4604330"/>
          </a:xfrm>
          <a:prstGeom prst="rect">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13" name="Text Placeholder 3">
            <a:extLst>
              <a:ext uri="{FF2B5EF4-FFF2-40B4-BE49-F238E27FC236}">
                <a16:creationId xmlns:a16="http://schemas.microsoft.com/office/drawing/2014/main" id="{CA4E403C-BD0B-8D4B-EFC7-8C7147EB87FB}"/>
              </a:ext>
            </a:extLst>
          </p:cNvPr>
          <p:cNvSpPr>
            <a:spLocks noGrp="1"/>
          </p:cNvSpPr>
          <p:nvPr>
            <p:ph type="body" sz="quarter" idx="10"/>
          </p:nvPr>
        </p:nvSpPr>
        <p:spPr>
          <a:xfrm>
            <a:off x="409575" y="157685"/>
            <a:ext cx="2549525" cy="152349"/>
          </a:xfrm>
        </p:spPr>
        <p:txBody>
          <a:bodyPr/>
          <a:lstStyle/>
          <a:p>
            <a:r>
              <a:rPr lang="en-US" altLang="ko-KR" dirty="0">
                <a:ln>
                  <a:solidFill>
                    <a:schemeClr val="bg1">
                      <a:alpha val="0"/>
                    </a:schemeClr>
                  </a:solidFill>
                </a:ln>
              </a:rPr>
              <a:t>APIM &gt; </a:t>
            </a:r>
            <a:r>
              <a:rPr lang="ko-KR" altLang="en-US" dirty="0" err="1">
                <a:ln>
                  <a:solidFill>
                    <a:schemeClr val="bg1">
                      <a:alpha val="0"/>
                    </a:schemeClr>
                  </a:solidFill>
                </a:ln>
              </a:rPr>
              <a:t>관리자포탈</a:t>
            </a:r>
            <a:endParaRPr lang="ko-KR" altLang="en-US" dirty="0">
              <a:ln>
                <a:solidFill>
                  <a:schemeClr val="bg1">
                    <a:alpha val="0"/>
                  </a:schemeClr>
                </a:solidFill>
              </a:ln>
            </a:endParaRPr>
          </a:p>
        </p:txBody>
      </p:sp>
      <p:grpSp>
        <p:nvGrpSpPr>
          <p:cNvPr id="32" name="그룹 31">
            <a:extLst>
              <a:ext uri="{FF2B5EF4-FFF2-40B4-BE49-F238E27FC236}">
                <a16:creationId xmlns:a16="http://schemas.microsoft.com/office/drawing/2014/main" id="{DB2E383E-6FA8-FBC0-33F0-916CE983CB60}"/>
              </a:ext>
            </a:extLst>
          </p:cNvPr>
          <p:cNvGrpSpPr/>
          <p:nvPr/>
        </p:nvGrpSpPr>
        <p:grpSpPr>
          <a:xfrm>
            <a:off x="3117417" y="1629220"/>
            <a:ext cx="3816000" cy="367431"/>
            <a:chOff x="3117417" y="1629220"/>
            <a:chExt cx="3816000" cy="367431"/>
          </a:xfrm>
        </p:grpSpPr>
        <p:sp>
          <p:nvSpPr>
            <p:cNvPr id="33" name="사다리꼴 32">
              <a:extLst>
                <a:ext uri="{FF2B5EF4-FFF2-40B4-BE49-F238E27FC236}">
                  <a16:creationId xmlns:a16="http://schemas.microsoft.com/office/drawing/2014/main" id="{B8E91CB7-0AD6-38BB-FF4B-6D380BF618AF}"/>
                </a:ext>
              </a:extLst>
            </p:cNvPr>
            <p:cNvSpPr/>
            <p:nvPr/>
          </p:nvSpPr>
          <p:spPr>
            <a:xfrm>
              <a:off x="3117417" y="1629220"/>
              <a:ext cx="3816000" cy="72000"/>
            </a:xfrm>
            <a:prstGeom prst="trapezoid">
              <a:avLst/>
            </a:prstGeom>
            <a:solidFill>
              <a:sysClr val="windowText" lastClr="000000">
                <a:lumMod val="85000"/>
                <a:lumOff val="15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mn-ea"/>
                <a:cs typeface="+mn-cs"/>
              </a:endParaRPr>
            </a:p>
          </p:txBody>
        </p:sp>
        <p:sp>
          <p:nvSpPr>
            <p:cNvPr id="34" name="순서도: 수동 연산 33">
              <a:extLst>
                <a:ext uri="{FF2B5EF4-FFF2-40B4-BE49-F238E27FC236}">
                  <a16:creationId xmlns:a16="http://schemas.microsoft.com/office/drawing/2014/main" id="{F85F2976-817D-A456-433D-EE577ED4C8E1}"/>
                </a:ext>
              </a:extLst>
            </p:cNvPr>
            <p:cNvSpPr/>
            <p:nvPr/>
          </p:nvSpPr>
          <p:spPr>
            <a:xfrm>
              <a:off x="3138991" y="1636651"/>
              <a:ext cx="3791572" cy="360000"/>
            </a:xfrm>
            <a:prstGeom prst="flowChartManualOperation">
              <a:avLst/>
            </a:prstGeom>
            <a:solidFill>
              <a:schemeClr val="accent1">
                <a:lumMod val="75000"/>
              </a:schemeClr>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lang="ko-KR" altLang="en-US" sz="1600" kern="0" dirty="0">
                  <a:solidFill>
                    <a:prstClr val="white"/>
                  </a:solidFill>
                  <a:latin typeface="+mn-ea"/>
                </a:rPr>
                <a:t>요청 </a:t>
              </a:r>
              <a:r>
                <a:rPr lang="en-US" altLang="ko-KR" sz="1600" kern="0" dirty="0">
                  <a:solidFill>
                    <a:prstClr val="white"/>
                  </a:solidFill>
                  <a:latin typeface="+mn-ea"/>
                </a:rPr>
                <a:t>Json</a:t>
              </a:r>
              <a:endParaRPr kumimoji="0" lang="ko-KR" altLang="en-US" sz="1600" b="0" i="0" u="none" strike="noStrike" kern="0" cap="none" spc="0" normalizeH="0" baseline="0" noProof="0" dirty="0">
                <a:ln>
                  <a:noFill/>
                </a:ln>
                <a:solidFill>
                  <a:prstClr val="white"/>
                </a:solidFill>
                <a:effectLst/>
                <a:uLnTx/>
                <a:uFillTx/>
                <a:latin typeface="+mn-ea"/>
                <a:cs typeface="+mn-cs"/>
              </a:endParaRPr>
            </a:p>
          </p:txBody>
        </p:sp>
      </p:grpSp>
      <p:sp>
        <p:nvSpPr>
          <p:cNvPr id="3" name="TextBox 2">
            <a:extLst>
              <a:ext uri="{FF2B5EF4-FFF2-40B4-BE49-F238E27FC236}">
                <a16:creationId xmlns:a16="http://schemas.microsoft.com/office/drawing/2014/main" id="{AFD0DCCF-EFE6-ED26-A9CF-8ECEA3E1FAC9}"/>
              </a:ext>
            </a:extLst>
          </p:cNvPr>
          <p:cNvSpPr txBox="1"/>
          <p:nvPr/>
        </p:nvSpPr>
        <p:spPr>
          <a:xfrm>
            <a:off x="973873" y="2557346"/>
            <a:ext cx="3731942" cy="1208023"/>
          </a:xfrm>
          <a:prstGeom prst="rect">
            <a:avLst/>
          </a:prstGeom>
          <a:noFill/>
        </p:spPr>
        <p:txBody>
          <a:bodyPr wrap="square" rtlCol="0">
            <a:spAutoFit/>
          </a:bodyPr>
          <a:lstStyle/>
          <a:p>
            <a:pPr algn="l">
              <a:spcAft>
                <a:spcPts val="600"/>
              </a:spcAft>
            </a:pPr>
            <a:r>
              <a:rPr lang="en-US" altLang="ko-KR" sz="1050" dirty="0">
                <a:ln>
                  <a:solidFill>
                    <a:srgbClr val="404040">
                      <a:alpha val="0"/>
                    </a:srgbClr>
                  </a:solidFill>
                </a:ln>
                <a:latin typeface="+mn-ea"/>
              </a:rPr>
              <a:t>{</a:t>
            </a:r>
          </a:p>
          <a:p>
            <a:pPr lvl="1">
              <a:spcAft>
                <a:spcPts val="600"/>
              </a:spcAft>
            </a:pPr>
            <a:r>
              <a:rPr lang="en-US" altLang="ko-KR" sz="1050" dirty="0">
                <a:ln>
                  <a:solidFill>
                    <a:srgbClr val="404040">
                      <a:alpha val="0"/>
                    </a:srgbClr>
                  </a:solidFill>
                </a:ln>
                <a:latin typeface="+mn-ea"/>
              </a:rPr>
              <a:t>"action" : "DOWNLOAD", </a:t>
            </a:r>
          </a:p>
          <a:p>
            <a:pPr lvl="1">
              <a:spcAft>
                <a:spcPts val="600"/>
              </a:spcAft>
            </a:pPr>
            <a:r>
              <a:rPr lang="en-US" altLang="ko-KR" sz="1050" dirty="0">
                <a:ln>
                  <a:solidFill>
                    <a:srgbClr val="404040">
                      <a:alpha val="0"/>
                    </a:srgbClr>
                  </a:solidFill>
                </a:ln>
                <a:latin typeface="+mn-ea"/>
              </a:rPr>
              <a:t>"</a:t>
            </a:r>
            <a:r>
              <a:rPr lang="en-US" altLang="ko-KR" sz="1050" dirty="0" err="1">
                <a:ln>
                  <a:solidFill>
                    <a:srgbClr val="404040">
                      <a:alpha val="0"/>
                    </a:srgbClr>
                  </a:solidFill>
                </a:ln>
                <a:latin typeface="+mn-ea"/>
              </a:rPr>
              <a:t>remoteCode</a:t>
            </a:r>
            <a:r>
              <a:rPr lang="en-US" altLang="ko-KR" sz="1050" dirty="0">
                <a:ln>
                  <a:solidFill>
                    <a:srgbClr val="404040">
                      <a:alpha val="0"/>
                    </a:srgbClr>
                  </a:solidFill>
                </a:ln>
                <a:latin typeface="+mn-ea"/>
              </a:rPr>
              <a:t> " : "BGTC_CRAYS_TEST",</a:t>
            </a:r>
          </a:p>
          <a:p>
            <a:pPr lvl="1">
              <a:spcAft>
                <a:spcPts val="600"/>
              </a:spcAft>
            </a:pPr>
            <a:r>
              <a:rPr lang="en-US" altLang="ko-KR" sz="1050" dirty="0">
                <a:ln>
                  <a:solidFill>
                    <a:srgbClr val="404040">
                      <a:alpha val="0"/>
                    </a:srgbClr>
                  </a:solidFill>
                </a:ln>
                <a:latin typeface="+mn-ea"/>
              </a:rPr>
              <a:t>"</a:t>
            </a:r>
            <a:r>
              <a:rPr lang="en-US" altLang="ko-KR" sz="1050" dirty="0" err="1">
                <a:ln>
                  <a:solidFill>
                    <a:srgbClr val="404040">
                      <a:alpha val="0"/>
                    </a:srgbClr>
                  </a:solidFill>
                </a:ln>
                <a:latin typeface="+mn-ea"/>
              </a:rPr>
              <a:t>remoteFile</a:t>
            </a:r>
            <a:r>
              <a:rPr lang="en-US" altLang="ko-KR" sz="1050" dirty="0">
                <a:ln>
                  <a:solidFill>
                    <a:srgbClr val="404040">
                      <a:alpha val="0"/>
                    </a:srgbClr>
                  </a:solidFill>
                </a:ln>
                <a:latin typeface="+mn-ea"/>
              </a:rPr>
              <a:t>"</a:t>
            </a:r>
            <a:r>
              <a:rPr lang="ko-KR" altLang="en-US" sz="1050" dirty="0">
                <a:ln>
                  <a:solidFill>
                    <a:srgbClr val="404040">
                      <a:alpha val="0"/>
                    </a:srgbClr>
                  </a:solidFill>
                </a:ln>
                <a:latin typeface="+mn-ea"/>
              </a:rPr>
              <a:t> </a:t>
            </a:r>
            <a:r>
              <a:rPr lang="en-US" altLang="ko-KR" sz="1050" dirty="0">
                <a:ln>
                  <a:solidFill>
                    <a:srgbClr val="404040">
                      <a:alpha val="0"/>
                    </a:srgbClr>
                  </a:solidFill>
                </a:ln>
                <a:latin typeface="+mn-ea"/>
              </a:rPr>
              <a:t>:</a:t>
            </a:r>
            <a:r>
              <a:rPr lang="ko-KR" altLang="en-US" sz="1050" dirty="0">
                <a:ln>
                  <a:solidFill>
                    <a:srgbClr val="404040">
                      <a:alpha val="0"/>
                    </a:srgbClr>
                  </a:solidFill>
                </a:ln>
                <a:latin typeface="+mn-ea"/>
              </a:rPr>
              <a:t> </a:t>
            </a:r>
            <a:r>
              <a:rPr lang="en-US" altLang="ko-KR" sz="1050" dirty="0">
                <a:ln>
                  <a:solidFill>
                    <a:srgbClr val="404040">
                      <a:alpha val="0"/>
                    </a:srgbClr>
                  </a:solidFill>
                </a:ln>
                <a:latin typeface="+mn-ea"/>
              </a:rPr>
              <a:t>"/home/soxor/sftp/</a:t>
            </a:r>
            <a:r>
              <a:rPr lang="en-US" altLang="ko-KR" sz="1050" dirty="0" err="1">
                <a:ln>
                  <a:solidFill>
                    <a:srgbClr val="404040">
                      <a:alpha val="0"/>
                    </a:srgbClr>
                  </a:solidFill>
                </a:ln>
                <a:latin typeface="+mn-ea"/>
              </a:rPr>
              <a:t>svr</a:t>
            </a:r>
            <a:r>
              <a:rPr lang="en-US" altLang="ko-KR" sz="1050" dirty="0">
                <a:ln>
                  <a:solidFill>
                    <a:srgbClr val="404040">
                      <a:alpha val="0"/>
                    </a:srgbClr>
                  </a:solidFill>
                </a:ln>
                <a:latin typeface="+mn-ea"/>
              </a:rPr>
              <a:t>/test.txt“</a:t>
            </a:r>
          </a:p>
          <a:p>
            <a:pPr>
              <a:spcAft>
                <a:spcPts val="600"/>
              </a:spcAft>
            </a:pPr>
            <a:r>
              <a:rPr lang="en-US" altLang="ko-KR" sz="1050" dirty="0">
                <a:ln>
                  <a:solidFill>
                    <a:srgbClr val="404040">
                      <a:alpha val="0"/>
                    </a:srgbClr>
                  </a:solidFill>
                </a:ln>
                <a:latin typeface="+mn-ea"/>
              </a:rPr>
              <a:t>}</a:t>
            </a:r>
            <a:endParaRPr lang="ko-KR" altLang="en-US" sz="1050" dirty="0">
              <a:ln>
                <a:solidFill>
                  <a:srgbClr val="404040">
                    <a:alpha val="0"/>
                  </a:srgbClr>
                </a:solidFill>
              </a:ln>
              <a:latin typeface="+mn-ea"/>
            </a:endParaRPr>
          </a:p>
        </p:txBody>
      </p:sp>
      <p:sp>
        <p:nvSpPr>
          <p:cNvPr id="4" name="TextBox 45">
            <a:extLst>
              <a:ext uri="{FF2B5EF4-FFF2-40B4-BE49-F238E27FC236}">
                <a16:creationId xmlns:a16="http://schemas.microsoft.com/office/drawing/2014/main" id="{21904D96-8F9A-EF5B-635E-D2AC0F18C788}"/>
              </a:ext>
            </a:extLst>
          </p:cNvPr>
          <p:cNvSpPr txBox="1">
            <a:spLocks noChangeArrowheads="1"/>
          </p:cNvSpPr>
          <p:nvPr/>
        </p:nvSpPr>
        <p:spPr bwMode="auto">
          <a:xfrm>
            <a:off x="973873" y="2280347"/>
            <a:ext cx="3292330" cy="276999"/>
          </a:xfrm>
          <a:prstGeom prst="rect">
            <a:avLst/>
          </a:prstGeom>
          <a:solidFill>
            <a:schemeClr val="bg1"/>
          </a:solidFill>
          <a:ln w="9525">
            <a:solidFill>
              <a:srgbClr val="1F3549"/>
            </a:solidFill>
            <a:miter lim="800000"/>
            <a:headEnd/>
            <a:tailEnd/>
          </a:ln>
        </p:spPr>
        <p:txBody>
          <a:bodyPr wrap="square">
            <a:spAutoFit/>
          </a:bodyPr>
          <a:lstStyle/>
          <a:p>
            <a:pPr latinLnBrk="1">
              <a:spcBef>
                <a:spcPct val="50000"/>
              </a:spcBef>
              <a:defRPr/>
            </a:pPr>
            <a:r>
              <a:rPr lang="en-US" altLang="ko-KR" sz="1200" b="1" dirty="0">
                <a:solidFill>
                  <a:srgbClr val="1F3549"/>
                </a:solidFill>
                <a:latin typeface="+mn-ea"/>
              </a:rPr>
              <a:t>DOWNLOAD </a:t>
            </a:r>
            <a:r>
              <a:rPr lang="ko-KR" altLang="en-US" sz="1200" b="1" dirty="0">
                <a:solidFill>
                  <a:srgbClr val="1F3549"/>
                </a:solidFill>
                <a:latin typeface="+mn-ea"/>
              </a:rPr>
              <a:t>요청 </a:t>
            </a:r>
            <a:r>
              <a:rPr lang="en-US" altLang="ko-KR" sz="1200" b="1" dirty="0" err="1">
                <a:solidFill>
                  <a:srgbClr val="1F3549"/>
                </a:solidFill>
                <a:latin typeface="+mn-ea"/>
              </a:rPr>
              <a:t>json</a:t>
            </a:r>
            <a:r>
              <a:rPr lang="en-US" altLang="ko-KR" sz="1200" b="1" dirty="0">
                <a:solidFill>
                  <a:srgbClr val="1F3549"/>
                </a:solidFill>
                <a:latin typeface="+mn-ea"/>
              </a:rPr>
              <a:t> format</a:t>
            </a:r>
            <a:endParaRPr lang="ko-KR" altLang="en-US" sz="1200" b="1" dirty="0">
              <a:solidFill>
                <a:srgbClr val="1F3549"/>
              </a:solidFill>
              <a:latin typeface="+mn-ea"/>
            </a:endParaRPr>
          </a:p>
        </p:txBody>
      </p:sp>
      <p:sp>
        <p:nvSpPr>
          <p:cNvPr id="7" name="직사각형 6">
            <a:extLst>
              <a:ext uri="{FF2B5EF4-FFF2-40B4-BE49-F238E27FC236}">
                <a16:creationId xmlns:a16="http://schemas.microsoft.com/office/drawing/2014/main" id="{078CDEF0-FA9C-37BC-02E8-602FA698EEC1}"/>
              </a:ext>
            </a:extLst>
          </p:cNvPr>
          <p:cNvSpPr/>
          <p:nvPr/>
        </p:nvSpPr>
        <p:spPr>
          <a:xfrm>
            <a:off x="5412058" y="2135228"/>
            <a:ext cx="3731941" cy="4082692"/>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t" anchorCtr="0"/>
          <a:lstStyle/>
          <a:p>
            <a:pPr marL="171450" indent="-171450">
              <a:buFont typeface="Wingdings" panose="05000000000000000000" pitchFamily="2" charset="2"/>
              <a:buChar char="l"/>
            </a:pPr>
            <a:r>
              <a:rPr lang="ko-KR" altLang="en-US" sz="1100" dirty="0">
                <a:solidFill>
                  <a:schemeClr val="tx1"/>
                </a:solidFill>
                <a:latin typeface="+mn-ea"/>
              </a:rPr>
              <a:t> </a:t>
            </a:r>
            <a:r>
              <a:rPr lang="en-US" altLang="ko-KR" sz="1100" dirty="0">
                <a:solidFill>
                  <a:schemeClr val="tx1"/>
                </a:solidFill>
                <a:latin typeface="+mn-ea"/>
              </a:rPr>
              <a:t>action</a:t>
            </a:r>
          </a:p>
          <a:p>
            <a:pPr marL="357188" lvl="1" indent="-179388">
              <a:buFont typeface="Arial" panose="020B0604020202020204" pitchFamily="34" charset="0"/>
              <a:buChar char="•"/>
              <a:tabLst>
                <a:tab pos="268288" algn="l"/>
              </a:tabLst>
            </a:pPr>
            <a:r>
              <a:rPr lang="en-US" altLang="ko-KR" sz="1100" dirty="0">
                <a:solidFill>
                  <a:schemeClr val="tx1"/>
                </a:solidFill>
                <a:latin typeface="+mn-ea"/>
              </a:rPr>
              <a:t>DOWNLOAD : SFTP Get</a:t>
            </a:r>
            <a:r>
              <a:rPr lang="ko-KR" altLang="en-US" sz="1100" dirty="0">
                <a:solidFill>
                  <a:schemeClr val="tx1"/>
                </a:solidFill>
                <a:latin typeface="+mn-ea"/>
              </a:rPr>
              <a:t>에 해당</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r>
              <a:rPr lang="en-US" altLang="ko-KR" sz="1100" dirty="0">
                <a:solidFill>
                  <a:schemeClr val="tx1"/>
                </a:solidFill>
                <a:latin typeface="+mn-ea"/>
              </a:rPr>
              <a:t>STATUS : </a:t>
            </a:r>
            <a:r>
              <a:rPr lang="ko-KR" altLang="en-US" sz="1100" dirty="0">
                <a:solidFill>
                  <a:schemeClr val="tx1"/>
                </a:solidFill>
                <a:latin typeface="+mn-ea"/>
              </a:rPr>
              <a:t>현재 진행 상태 정보 요청</a:t>
            </a:r>
            <a:endParaRPr lang="en-US" altLang="ko-KR" sz="1100" dirty="0">
              <a:solidFill>
                <a:schemeClr val="tx1"/>
              </a:solidFill>
              <a:latin typeface="+mn-ea"/>
            </a:endParaRPr>
          </a:p>
          <a:p>
            <a:pPr marL="92075" indent="-92075">
              <a:buFont typeface="Wingdings" panose="05000000000000000000" pitchFamily="2" charset="2"/>
              <a:buChar char="§"/>
            </a:pPr>
            <a:endParaRPr lang="en-US" altLang="ko-KR" sz="1100" dirty="0">
              <a:solidFill>
                <a:schemeClr val="tx1"/>
              </a:solidFill>
              <a:latin typeface="+mn-ea"/>
            </a:endParaRPr>
          </a:p>
          <a:p>
            <a:pPr marL="171450" indent="-171450">
              <a:buFont typeface="Wingdings" panose="05000000000000000000" pitchFamily="2" charset="2"/>
              <a:buChar char="l"/>
            </a:pPr>
            <a:r>
              <a:rPr lang="ko-KR" altLang="en-US" sz="1100" dirty="0">
                <a:solidFill>
                  <a:schemeClr val="tx1"/>
                </a:solidFill>
                <a:latin typeface="+mn-ea"/>
              </a:rPr>
              <a:t> </a:t>
            </a:r>
            <a:r>
              <a:rPr lang="en-US" altLang="ko-KR" sz="1100" dirty="0" err="1">
                <a:solidFill>
                  <a:schemeClr val="tx1"/>
                </a:solidFill>
                <a:latin typeface="+mn-ea"/>
              </a:rPr>
              <a:t>jobId</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r>
              <a:rPr lang="en-US" altLang="ko-KR" sz="1100" dirty="0">
                <a:solidFill>
                  <a:schemeClr val="tx1"/>
                </a:solidFill>
                <a:latin typeface="+mn-ea"/>
              </a:rPr>
              <a:t>STATUS </a:t>
            </a:r>
            <a:r>
              <a:rPr lang="ko-KR" altLang="en-US" sz="1100" dirty="0" err="1">
                <a:solidFill>
                  <a:schemeClr val="tx1"/>
                </a:solidFill>
                <a:latin typeface="+mn-ea"/>
              </a:rPr>
              <a:t>요청시</a:t>
            </a:r>
            <a:r>
              <a:rPr lang="ko-KR" altLang="en-US" sz="1100" dirty="0">
                <a:solidFill>
                  <a:schemeClr val="tx1"/>
                </a:solidFill>
                <a:latin typeface="+mn-ea"/>
              </a:rPr>
              <a:t> 해당 </a:t>
            </a:r>
            <a:r>
              <a:rPr lang="en-US" altLang="ko-KR" sz="1100" dirty="0" err="1">
                <a:solidFill>
                  <a:schemeClr val="tx1"/>
                </a:solidFill>
                <a:latin typeface="+mn-ea"/>
              </a:rPr>
              <a:t>jobId</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r>
              <a:rPr lang="en-US" altLang="ko-KR" sz="1100" dirty="0">
                <a:solidFill>
                  <a:schemeClr val="tx1"/>
                </a:solidFill>
                <a:latin typeface="+mn-ea"/>
              </a:rPr>
              <a:t>DOWNLOAD</a:t>
            </a:r>
            <a:r>
              <a:rPr lang="ko-KR" altLang="en-US" sz="1100" dirty="0">
                <a:solidFill>
                  <a:schemeClr val="tx1"/>
                </a:solidFill>
                <a:latin typeface="+mn-ea"/>
              </a:rPr>
              <a:t>시 불 필요</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endParaRPr lang="en-US" altLang="ko-KR" sz="1100" dirty="0">
              <a:solidFill>
                <a:schemeClr val="tx1"/>
              </a:solidFill>
              <a:latin typeface="+mn-ea"/>
            </a:endParaRPr>
          </a:p>
          <a:p>
            <a:pPr marL="171450" indent="-171450">
              <a:buFont typeface="Wingdings" panose="05000000000000000000" pitchFamily="2" charset="2"/>
              <a:buChar char="l"/>
            </a:pPr>
            <a:r>
              <a:rPr lang="en-US" altLang="ko-KR" sz="1100" dirty="0">
                <a:solidFill>
                  <a:schemeClr val="tx1"/>
                </a:solidFill>
                <a:latin typeface="+mn-ea"/>
              </a:rPr>
              <a:t> </a:t>
            </a:r>
            <a:r>
              <a:rPr lang="en-US" altLang="ko-KR" sz="1100" dirty="0" err="1">
                <a:solidFill>
                  <a:schemeClr val="tx1"/>
                </a:solidFill>
                <a:latin typeface="+mn-ea"/>
              </a:rPr>
              <a:t>remoteCode</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r>
              <a:rPr lang="en-US" altLang="ko-KR" sz="1100" dirty="0">
                <a:solidFill>
                  <a:schemeClr val="tx1"/>
                </a:solidFill>
                <a:latin typeface="+mn-ea"/>
              </a:rPr>
              <a:t>[2-4] </a:t>
            </a:r>
            <a:r>
              <a:rPr lang="ko-KR" altLang="en-US" sz="1100" dirty="0">
                <a:solidFill>
                  <a:schemeClr val="tx1"/>
                </a:solidFill>
                <a:latin typeface="+mn-ea"/>
              </a:rPr>
              <a:t>송수신 파일 등록에서 등록한 코드</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r>
              <a:rPr lang="ko-KR" altLang="en-US" sz="1100" dirty="0">
                <a:solidFill>
                  <a:schemeClr val="tx1"/>
                </a:solidFill>
                <a:latin typeface="+mn-ea"/>
              </a:rPr>
              <a:t>기존 </a:t>
            </a:r>
            <a:r>
              <a:rPr lang="en-US" altLang="ko-KR" sz="1100" dirty="0">
                <a:solidFill>
                  <a:schemeClr val="tx1"/>
                </a:solidFill>
                <a:latin typeface="+mn-ea"/>
              </a:rPr>
              <a:t>EAI(BAT)</a:t>
            </a:r>
            <a:r>
              <a:rPr lang="ko-KR" altLang="en-US" sz="1100" dirty="0" err="1">
                <a:solidFill>
                  <a:schemeClr val="tx1"/>
                </a:solidFill>
                <a:latin typeface="+mn-ea"/>
              </a:rPr>
              <a:t>연계시</a:t>
            </a:r>
            <a:r>
              <a:rPr lang="ko-KR" altLang="en-US" sz="1100" dirty="0">
                <a:solidFill>
                  <a:schemeClr val="tx1"/>
                </a:solidFill>
                <a:latin typeface="+mn-ea"/>
              </a:rPr>
              <a:t> </a:t>
            </a:r>
            <a:r>
              <a:rPr lang="en-US" altLang="ko-KR" sz="1100" dirty="0">
                <a:solidFill>
                  <a:schemeClr val="tx1"/>
                </a:solidFill>
                <a:latin typeface="+mn-ea"/>
              </a:rPr>
              <a:t>BAT </a:t>
            </a:r>
            <a:r>
              <a:rPr lang="en-US" altLang="ko-KR" sz="1100" dirty="0" err="1">
                <a:solidFill>
                  <a:schemeClr val="tx1"/>
                </a:solidFill>
                <a:latin typeface="+mn-ea"/>
              </a:rPr>
              <a:t>InterfaceID</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endParaRPr lang="en-US" altLang="ko-KR" sz="1100" dirty="0">
              <a:solidFill>
                <a:schemeClr val="tx1"/>
              </a:solidFill>
              <a:latin typeface="+mn-ea"/>
            </a:endParaRPr>
          </a:p>
          <a:p>
            <a:pPr marL="171450" indent="-171450">
              <a:buFont typeface="Wingdings" panose="05000000000000000000" pitchFamily="2" charset="2"/>
              <a:buChar char="l"/>
            </a:pPr>
            <a:r>
              <a:rPr lang="ko-KR" altLang="en-US" sz="1100" dirty="0">
                <a:solidFill>
                  <a:schemeClr val="tx1"/>
                </a:solidFill>
                <a:latin typeface="+mn-ea"/>
              </a:rPr>
              <a:t> </a:t>
            </a:r>
            <a:r>
              <a:rPr lang="en-US" altLang="ko-KR" sz="1100" dirty="0" err="1">
                <a:solidFill>
                  <a:schemeClr val="tx1"/>
                </a:solidFill>
                <a:latin typeface="+mn-ea"/>
              </a:rPr>
              <a:t>remoteFile</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r>
              <a:rPr lang="ko-KR" altLang="en-US" sz="1100" dirty="0">
                <a:solidFill>
                  <a:schemeClr val="tx1"/>
                </a:solidFill>
                <a:latin typeface="+mn-ea"/>
              </a:rPr>
              <a:t>수신 받을 파일 명 기술</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r>
              <a:rPr lang="ko-KR" altLang="en-US" sz="1100" dirty="0">
                <a:solidFill>
                  <a:schemeClr val="tx1"/>
                </a:solidFill>
                <a:latin typeface="+mn-ea"/>
              </a:rPr>
              <a:t>절대 경로 입력</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endParaRPr lang="ko-KR" altLang="en-US" sz="1100" dirty="0">
              <a:solidFill>
                <a:schemeClr val="tx1"/>
              </a:solidFill>
              <a:latin typeface="+mn-ea"/>
            </a:endParaRPr>
          </a:p>
          <a:p>
            <a:pPr marL="357188" lvl="1" indent="-179388">
              <a:buFont typeface="Arial" panose="020B0604020202020204" pitchFamily="34" charset="0"/>
              <a:buChar char="•"/>
              <a:tabLst>
                <a:tab pos="268288" algn="l"/>
              </a:tabLst>
            </a:pPr>
            <a:endParaRPr lang="ko-KR" altLang="en-US" sz="1100" dirty="0">
              <a:solidFill>
                <a:schemeClr val="tx1"/>
              </a:solidFill>
              <a:latin typeface="+mn-ea"/>
            </a:endParaRPr>
          </a:p>
        </p:txBody>
      </p:sp>
      <p:sp>
        <p:nvSpPr>
          <p:cNvPr id="5" name="TextBox 4">
            <a:extLst>
              <a:ext uri="{FF2B5EF4-FFF2-40B4-BE49-F238E27FC236}">
                <a16:creationId xmlns:a16="http://schemas.microsoft.com/office/drawing/2014/main" id="{1981B56D-120C-25F7-8172-7DFE5E5AD84F}"/>
              </a:ext>
            </a:extLst>
          </p:cNvPr>
          <p:cNvSpPr txBox="1"/>
          <p:nvPr/>
        </p:nvSpPr>
        <p:spPr>
          <a:xfrm>
            <a:off x="973873" y="4300655"/>
            <a:ext cx="3731942" cy="1131079"/>
          </a:xfrm>
          <a:prstGeom prst="rect">
            <a:avLst/>
          </a:prstGeom>
          <a:noFill/>
        </p:spPr>
        <p:txBody>
          <a:bodyPr wrap="square" rtlCol="0">
            <a:spAutoFit/>
          </a:bodyPr>
          <a:lstStyle/>
          <a:p>
            <a:pPr algn="l">
              <a:spcAft>
                <a:spcPts val="600"/>
              </a:spcAft>
            </a:pPr>
            <a:r>
              <a:rPr lang="en-US" altLang="ko-KR" sz="1050" dirty="0">
                <a:ln>
                  <a:solidFill>
                    <a:srgbClr val="404040">
                      <a:alpha val="0"/>
                    </a:srgbClr>
                  </a:solidFill>
                </a:ln>
                <a:latin typeface="+mn-ea"/>
              </a:rPr>
              <a:t>{</a:t>
            </a:r>
          </a:p>
          <a:p>
            <a:pPr lvl="1">
              <a:spcAft>
                <a:spcPts val="600"/>
              </a:spcAft>
            </a:pPr>
            <a:r>
              <a:rPr lang="en-US" altLang="ko-KR" sz="1050" dirty="0">
                <a:ln>
                  <a:solidFill>
                    <a:srgbClr val="404040">
                      <a:alpha val="0"/>
                    </a:srgbClr>
                  </a:solidFill>
                </a:ln>
                <a:latin typeface="+mn-ea"/>
              </a:rPr>
              <a:t>"action" : “STATUS", </a:t>
            </a:r>
          </a:p>
          <a:p>
            <a:pPr lvl="1">
              <a:spcAft>
                <a:spcPts val="600"/>
              </a:spcAft>
            </a:pPr>
            <a:r>
              <a:rPr lang="en-US" altLang="ko-KR" sz="1050" dirty="0">
                <a:ln>
                  <a:solidFill>
                    <a:srgbClr val="404040">
                      <a:alpha val="0"/>
                    </a:srgbClr>
                  </a:solidFill>
                </a:ln>
                <a:latin typeface="+mn-ea"/>
              </a:rPr>
              <a:t>“</a:t>
            </a:r>
            <a:r>
              <a:rPr lang="en-US" altLang="ko-KR" sz="1050" dirty="0" err="1">
                <a:ln>
                  <a:solidFill>
                    <a:srgbClr val="404040">
                      <a:alpha val="0"/>
                    </a:srgbClr>
                  </a:solidFill>
                </a:ln>
                <a:latin typeface="+mn-ea"/>
              </a:rPr>
              <a:t>jobId</a:t>
            </a:r>
            <a:r>
              <a:rPr lang="en-US" altLang="ko-KR" sz="1050" dirty="0">
                <a:ln>
                  <a:solidFill>
                    <a:srgbClr val="404040">
                      <a:alpha val="0"/>
                    </a:srgbClr>
                  </a:solidFill>
                </a:ln>
                <a:latin typeface="+mn-ea"/>
              </a:rPr>
              <a:t> " : " 48123d2a-33c2-43b0-a61f-b8f27d9a7413 "</a:t>
            </a:r>
          </a:p>
          <a:p>
            <a:pPr>
              <a:spcAft>
                <a:spcPts val="600"/>
              </a:spcAft>
            </a:pPr>
            <a:r>
              <a:rPr lang="en-US" altLang="ko-KR" sz="1050" dirty="0">
                <a:ln>
                  <a:solidFill>
                    <a:srgbClr val="404040">
                      <a:alpha val="0"/>
                    </a:srgbClr>
                  </a:solidFill>
                </a:ln>
                <a:latin typeface="+mn-ea"/>
              </a:rPr>
              <a:t>}</a:t>
            </a:r>
            <a:endParaRPr lang="ko-KR" altLang="en-US" sz="1050" dirty="0">
              <a:ln>
                <a:solidFill>
                  <a:srgbClr val="404040">
                    <a:alpha val="0"/>
                  </a:srgbClr>
                </a:solidFill>
              </a:ln>
              <a:latin typeface="+mn-ea"/>
            </a:endParaRPr>
          </a:p>
        </p:txBody>
      </p:sp>
      <p:sp>
        <p:nvSpPr>
          <p:cNvPr id="8" name="TextBox 45">
            <a:extLst>
              <a:ext uri="{FF2B5EF4-FFF2-40B4-BE49-F238E27FC236}">
                <a16:creationId xmlns:a16="http://schemas.microsoft.com/office/drawing/2014/main" id="{6F5B5100-BF24-2712-C4B7-D5D530809A1F}"/>
              </a:ext>
            </a:extLst>
          </p:cNvPr>
          <p:cNvSpPr txBox="1">
            <a:spLocks noChangeArrowheads="1"/>
          </p:cNvSpPr>
          <p:nvPr/>
        </p:nvSpPr>
        <p:spPr bwMode="auto">
          <a:xfrm>
            <a:off x="973873" y="4023656"/>
            <a:ext cx="3292330" cy="276999"/>
          </a:xfrm>
          <a:prstGeom prst="rect">
            <a:avLst/>
          </a:prstGeom>
          <a:solidFill>
            <a:schemeClr val="bg1"/>
          </a:solidFill>
          <a:ln w="9525">
            <a:solidFill>
              <a:srgbClr val="1F3549"/>
            </a:solidFill>
            <a:miter lim="800000"/>
            <a:headEnd/>
            <a:tailEnd/>
          </a:ln>
        </p:spPr>
        <p:txBody>
          <a:bodyPr wrap="square">
            <a:spAutoFit/>
          </a:bodyPr>
          <a:lstStyle/>
          <a:p>
            <a:pPr latinLnBrk="1">
              <a:spcBef>
                <a:spcPct val="50000"/>
              </a:spcBef>
              <a:defRPr/>
            </a:pPr>
            <a:r>
              <a:rPr lang="en-US" altLang="ko-KR" sz="1200" b="1" dirty="0">
                <a:solidFill>
                  <a:srgbClr val="1F3549"/>
                </a:solidFill>
                <a:latin typeface="+mn-ea"/>
              </a:rPr>
              <a:t>STATUS </a:t>
            </a:r>
            <a:r>
              <a:rPr lang="ko-KR" altLang="en-US" sz="1200" b="1" dirty="0">
                <a:solidFill>
                  <a:srgbClr val="1F3549"/>
                </a:solidFill>
                <a:latin typeface="+mn-ea"/>
              </a:rPr>
              <a:t>요청 </a:t>
            </a:r>
            <a:r>
              <a:rPr lang="en-US" altLang="ko-KR" sz="1200" b="1" dirty="0" err="1">
                <a:solidFill>
                  <a:srgbClr val="1F3549"/>
                </a:solidFill>
                <a:latin typeface="+mn-ea"/>
              </a:rPr>
              <a:t>json</a:t>
            </a:r>
            <a:r>
              <a:rPr lang="en-US" altLang="ko-KR" sz="1200" b="1" dirty="0">
                <a:solidFill>
                  <a:srgbClr val="1F3549"/>
                </a:solidFill>
                <a:latin typeface="+mn-ea"/>
              </a:rPr>
              <a:t> format</a:t>
            </a:r>
            <a:endParaRPr lang="ko-KR" altLang="en-US" sz="1200" b="1" dirty="0">
              <a:solidFill>
                <a:srgbClr val="1F3549"/>
              </a:solidFill>
              <a:latin typeface="+mn-ea"/>
            </a:endParaRPr>
          </a:p>
        </p:txBody>
      </p:sp>
    </p:spTree>
    <p:extLst>
      <p:ext uri="{BB962C8B-B14F-4D97-AF65-F5344CB8AC3E}">
        <p14:creationId xmlns:p14="http://schemas.microsoft.com/office/powerpoint/2010/main" val="7404415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BA0AD-CA37-A9DC-E008-3556DF95C257}"/>
            </a:ext>
          </a:extLst>
        </p:cNvPr>
        <p:cNvGrpSpPr/>
        <p:nvPr/>
      </p:nvGrpSpPr>
      <p:grpSpPr>
        <a:xfrm>
          <a:off x="0" y="0"/>
          <a:ext cx="0" cy="0"/>
          <a:chOff x="0" y="0"/>
          <a:chExt cx="0" cy="0"/>
        </a:xfrm>
      </p:grpSpPr>
      <p:sp>
        <p:nvSpPr>
          <p:cNvPr id="6" name="직사각형 5">
            <a:extLst>
              <a:ext uri="{FF2B5EF4-FFF2-40B4-BE49-F238E27FC236}">
                <a16:creationId xmlns:a16="http://schemas.microsoft.com/office/drawing/2014/main" id="{D57FDCAE-0991-DB6F-C31B-167B26DB7A7F}"/>
              </a:ext>
            </a:extLst>
          </p:cNvPr>
          <p:cNvSpPr/>
          <p:nvPr/>
        </p:nvSpPr>
        <p:spPr>
          <a:xfrm>
            <a:off x="1776761" y="2304157"/>
            <a:ext cx="7519639" cy="470677"/>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2" name="Title 1">
            <a:extLst>
              <a:ext uri="{FF2B5EF4-FFF2-40B4-BE49-F238E27FC236}">
                <a16:creationId xmlns:a16="http://schemas.microsoft.com/office/drawing/2014/main" id="{FC7CC890-1466-7643-A1C2-5E5A891D9D56}"/>
              </a:ext>
            </a:extLst>
          </p:cNvPr>
          <p:cNvSpPr>
            <a:spLocks noGrp="1"/>
          </p:cNvSpPr>
          <p:nvPr>
            <p:ph type="title"/>
          </p:nvPr>
        </p:nvSpPr>
        <p:spPr/>
        <p:txBody>
          <a:bodyPr/>
          <a:lstStyle/>
          <a:p>
            <a:r>
              <a:rPr lang="en-US" altLang="ko-KR" dirty="0">
                <a:ln>
                  <a:solidFill>
                    <a:schemeClr val="bg1">
                      <a:alpha val="0"/>
                    </a:schemeClr>
                  </a:solidFill>
                </a:ln>
              </a:rPr>
              <a:t>4.2 </a:t>
            </a:r>
            <a:r>
              <a:rPr lang="ko-KR" altLang="en-US" dirty="0">
                <a:ln>
                  <a:solidFill>
                    <a:schemeClr val="bg1">
                      <a:alpha val="0"/>
                    </a:schemeClr>
                  </a:solidFill>
                </a:ln>
              </a:rPr>
              <a:t>응답 </a:t>
            </a:r>
            <a:r>
              <a:rPr lang="en-US" altLang="ko-KR" dirty="0">
                <a:ln>
                  <a:solidFill>
                    <a:schemeClr val="bg1">
                      <a:alpha val="0"/>
                    </a:schemeClr>
                  </a:solidFill>
                </a:ln>
              </a:rPr>
              <a:t>Json</a:t>
            </a:r>
            <a:endParaRPr lang="ko-KR" altLang="en-US" dirty="0">
              <a:ln>
                <a:solidFill>
                  <a:schemeClr val="bg1">
                    <a:alpha val="0"/>
                  </a:schemeClr>
                </a:solidFill>
              </a:ln>
            </a:endParaRPr>
          </a:p>
        </p:txBody>
      </p:sp>
      <p:sp>
        <p:nvSpPr>
          <p:cNvPr id="43" name="텍스트 개체 틀 42">
            <a:extLst>
              <a:ext uri="{FF2B5EF4-FFF2-40B4-BE49-F238E27FC236}">
                <a16:creationId xmlns:a16="http://schemas.microsoft.com/office/drawing/2014/main" id="{8E43A57B-F28C-0872-D09A-7CE4EDA0D8C3}"/>
              </a:ext>
            </a:extLst>
          </p:cNvPr>
          <p:cNvSpPr>
            <a:spLocks noGrp="1"/>
          </p:cNvSpPr>
          <p:nvPr>
            <p:ph type="body" sz="quarter" idx="14"/>
          </p:nvPr>
        </p:nvSpPr>
        <p:spPr/>
        <p:txBody>
          <a:bodyPr/>
          <a:lstStyle/>
          <a:p>
            <a:pPr>
              <a:buClr>
                <a:schemeClr val="accent1">
                  <a:lumMod val="75000"/>
                </a:schemeClr>
              </a:buClr>
            </a:pPr>
            <a:r>
              <a:rPr lang="en-US" altLang="ko-KR" dirty="0"/>
              <a:t>DOWNLOAD, STATUS </a:t>
            </a:r>
            <a:r>
              <a:rPr lang="ko-KR" altLang="en-US" dirty="0"/>
              <a:t>응답 </a:t>
            </a:r>
            <a:r>
              <a:rPr lang="en-US" altLang="ko-KR" dirty="0"/>
              <a:t>Json Format</a:t>
            </a:r>
          </a:p>
        </p:txBody>
      </p:sp>
      <p:sp>
        <p:nvSpPr>
          <p:cNvPr id="12" name="직사각형 11">
            <a:extLst>
              <a:ext uri="{FF2B5EF4-FFF2-40B4-BE49-F238E27FC236}">
                <a16:creationId xmlns:a16="http://schemas.microsoft.com/office/drawing/2014/main" id="{A3F4AEE8-1243-6879-AA8F-CE2F808891D0}"/>
              </a:ext>
            </a:extLst>
          </p:cNvPr>
          <p:cNvSpPr/>
          <p:nvPr/>
        </p:nvSpPr>
        <p:spPr>
          <a:xfrm>
            <a:off x="571501" y="1701220"/>
            <a:ext cx="8724899" cy="4604330"/>
          </a:xfrm>
          <a:prstGeom prst="rect">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13" name="Text Placeholder 3">
            <a:extLst>
              <a:ext uri="{FF2B5EF4-FFF2-40B4-BE49-F238E27FC236}">
                <a16:creationId xmlns:a16="http://schemas.microsoft.com/office/drawing/2014/main" id="{1ECCF4A6-171E-FE35-8A6A-392201E1D5EB}"/>
              </a:ext>
            </a:extLst>
          </p:cNvPr>
          <p:cNvSpPr>
            <a:spLocks noGrp="1"/>
          </p:cNvSpPr>
          <p:nvPr>
            <p:ph type="body" sz="quarter" idx="10"/>
          </p:nvPr>
        </p:nvSpPr>
        <p:spPr>
          <a:xfrm>
            <a:off x="409575" y="157685"/>
            <a:ext cx="2549525" cy="152349"/>
          </a:xfrm>
        </p:spPr>
        <p:txBody>
          <a:bodyPr/>
          <a:lstStyle/>
          <a:p>
            <a:r>
              <a:rPr lang="en-US" altLang="ko-KR" dirty="0">
                <a:ln>
                  <a:solidFill>
                    <a:schemeClr val="bg1">
                      <a:alpha val="0"/>
                    </a:schemeClr>
                  </a:solidFill>
                </a:ln>
              </a:rPr>
              <a:t>APIM &gt; </a:t>
            </a:r>
            <a:r>
              <a:rPr lang="ko-KR" altLang="en-US" dirty="0" err="1">
                <a:ln>
                  <a:solidFill>
                    <a:schemeClr val="bg1">
                      <a:alpha val="0"/>
                    </a:schemeClr>
                  </a:solidFill>
                </a:ln>
              </a:rPr>
              <a:t>관리자포탈</a:t>
            </a:r>
            <a:endParaRPr lang="ko-KR" altLang="en-US" dirty="0">
              <a:ln>
                <a:solidFill>
                  <a:schemeClr val="bg1">
                    <a:alpha val="0"/>
                  </a:schemeClr>
                </a:solidFill>
              </a:ln>
            </a:endParaRPr>
          </a:p>
        </p:txBody>
      </p:sp>
      <p:grpSp>
        <p:nvGrpSpPr>
          <p:cNvPr id="32" name="그룹 31">
            <a:extLst>
              <a:ext uri="{FF2B5EF4-FFF2-40B4-BE49-F238E27FC236}">
                <a16:creationId xmlns:a16="http://schemas.microsoft.com/office/drawing/2014/main" id="{707E5226-0E2C-C6F3-9D96-3B6E1AE7CE14}"/>
              </a:ext>
            </a:extLst>
          </p:cNvPr>
          <p:cNvGrpSpPr/>
          <p:nvPr/>
        </p:nvGrpSpPr>
        <p:grpSpPr>
          <a:xfrm>
            <a:off x="3117417" y="1629220"/>
            <a:ext cx="3816000" cy="367431"/>
            <a:chOff x="3117417" y="1629220"/>
            <a:chExt cx="3816000" cy="367431"/>
          </a:xfrm>
        </p:grpSpPr>
        <p:sp>
          <p:nvSpPr>
            <p:cNvPr id="33" name="사다리꼴 32">
              <a:extLst>
                <a:ext uri="{FF2B5EF4-FFF2-40B4-BE49-F238E27FC236}">
                  <a16:creationId xmlns:a16="http://schemas.microsoft.com/office/drawing/2014/main" id="{04F8B948-69D7-BEC1-0A8D-2252EB59846B}"/>
                </a:ext>
              </a:extLst>
            </p:cNvPr>
            <p:cNvSpPr/>
            <p:nvPr/>
          </p:nvSpPr>
          <p:spPr>
            <a:xfrm>
              <a:off x="3117417" y="1629220"/>
              <a:ext cx="3816000" cy="72000"/>
            </a:xfrm>
            <a:prstGeom prst="trapezoid">
              <a:avLst/>
            </a:prstGeom>
            <a:solidFill>
              <a:sysClr val="windowText" lastClr="000000">
                <a:lumMod val="85000"/>
                <a:lumOff val="15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mn-ea"/>
                <a:cs typeface="+mn-cs"/>
              </a:endParaRPr>
            </a:p>
          </p:txBody>
        </p:sp>
        <p:sp>
          <p:nvSpPr>
            <p:cNvPr id="34" name="순서도: 수동 연산 33">
              <a:extLst>
                <a:ext uri="{FF2B5EF4-FFF2-40B4-BE49-F238E27FC236}">
                  <a16:creationId xmlns:a16="http://schemas.microsoft.com/office/drawing/2014/main" id="{3C98D1D8-50E3-A0F4-8D69-D4D43A3A1AE3}"/>
                </a:ext>
              </a:extLst>
            </p:cNvPr>
            <p:cNvSpPr/>
            <p:nvPr/>
          </p:nvSpPr>
          <p:spPr>
            <a:xfrm>
              <a:off x="3138991" y="1636651"/>
              <a:ext cx="3791572" cy="360000"/>
            </a:xfrm>
            <a:prstGeom prst="flowChartManualOperation">
              <a:avLst/>
            </a:prstGeom>
            <a:solidFill>
              <a:schemeClr val="accent1">
                <a:lumMod val="75000"/>
              </a:schemeClr>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lang="ko-KR" altLang="en-US" sz="1600" kern="0" dirty="0">
                  <a:solidFill>
                    <a:prstClr val="white"/>
                  </a:solidFill>
                  <a:latin typeface="+mn-ea"/>
                </a:rPr>
                <a:t>응답 </a:t>
              </a:r>
              <a:r>
                <a:rPr lang="en-US" altLang="ko-KR" sz="1600" kern="0" dirty="0">
                  <a:solidFill>
                    <a:prstClr val="white"/>
                  </a:solidFill>
                  <a:latin typeface="+mn-ea"/>
                </a:rPr>
                <a:t>Json</a:t>
              </a:r>
              <a:endParaRPr kumimoji="0" lang="ko-KR" altLang="en-US" sz="1600" b="0" i="0" u="none" strike="noStrike" kern="0" cap="none" spc="0" normalizeH="0" baseline="0" noProof="0" dirty="0">
                <a:ln>
                  <a:noFill/>
                </a:ln>
                <a:solidFill>
                  <a:prstClr val="white"/>
                </a:solidFill>
                <a:effectLst/>
                <a:uLnTx/>
                <a:uFillTx/>
                <a:latin typeface="+mn-ea"/>
                <a:cs typeface="+mn-cs"/>
              </a:endParaRPr>
            </a:p>
          </p:txBody>
        </p:sp>
      </p:grpSp>
      <p:grpSp>
        <p:nvGrpSpPr>
          <p:cNvPr id="10" name="그룹 9">
            <a:extLst>
              <a:ext uri="{FF2B5EF4-FFF2-40B4-BE49-F238E27FC236}">
                <a16:creationId xmlns:a16="http://schemas.microsoft.com/office/drawing/2014/main" id="{F59BA982-EC4E-853E-1E3F-B1D6F5F6005F}"/>
              </a:ext>
            </a:extLst>
          </p:cNvPr>
          <p:cNvGrpSpPr/>
          <p:nvPr/>
        </p:nvGrpSpPr>
        <p:grpSpPr>
          <a:xfrm>
            <a:off x="973873" y="2153593"/>
            <a:ext cx="3731942" cy="1908215"/>
            <a:chOff x="973873" y="2280347"/>
            <a:chExt cx="3731942" cy="1908215"/>
          </a:xfrm>
        </p:grpSpPr>
        <p:sp>
          <p:nvSpPr>
            <p:cNvPr id="3" name="TextBox 2">
              <a:extLst>
                <a:ext uri="{FF2B5EF4-FFF2-40B4-BE49-F238E27FC236}">
                  <a16:creationId xmlns:a16="http://schemas.microsoft.com/office/drawing/2014/main" id="{B9CC829D-43BD-633F-5335-1B3F1C9C0242}"/>
                </a:ext>
              </a:extLst>
            </p:cNvPr>
            <p:cNvSpPr txBox="1"/>
            <p:nvPr/>
          </p:nvSpPr>
          <p:spPr>
            <a:xfrm>
              <a:off x="973873" y="2557346"/>
              <a:ext cx="3731942" cy="1631216"/>
            </a:xfrm>
            <a:prstGeom prst="rect">
              <a:avLst/>
            </a:prstGeom>
            <a:noFill/>
          </p:spPr>
          <p:txBody>
            <a:bodyPr wrap="square" rtlCol="0">
              <a:spAutoFit/>
            </a:bodyPr>
            <a:lstStyle/>
            <a:p>
              <a:pPr algn="l">
                <a:spcAft>
                  <a:spcPts val="600"/>
                </a:spcAft>
              </a:pPr>
              <a:r>
                <a:rPr lang="en-US" altLang="ko-KR" sz="1000" dirty="0">
                  <a:ln>
                    <a:solidFill>
                      <a:srgbClr val="404040">
                        <a:alpha val="0"/>
                      </a:srgbClr>
                    </a:solidFill>
                  </a:ln>
                  <a:latin typeface="+mn-ea"/>
                </a:rPr>
                <a:t>{</a:t>
              </a:r>
            </a:p>
            <a:p>
              <a:pPr marL="177800" lvl="1">
                <a:spcAft>
                  <a:spcPts val="600"/>
                </a:spcAft>
              </a:pPr>
              <a:r>
                <a:rPr lang="en-US" altLang="ko-KR" sz="1000" dirty="0">
                  <a:ln>
                    <a:solidFill>
                      <a:srgbClr val="404040">
                        <a:alpha val="0"/>
                      </a:srgbClr>
                    </a:solidFill>
                  </a:ln>
                  <a:latin typeface="+mn-ea"/>
                </a:rPr>
                <a:t>"result" : “success",</a:t>
              </a:r>
            </a:p>
            <a:p>
              <a:pPr marL="177800" lvl="1">
                <a:spcAft>
                  <a:spcPts val="600"/>
                </a:spcAft>
              </a:pPr>
              <a:r>
                <a:rPr lang="en-US" altLang="ko-KR" sz="1000" dirty="0">
                  <a:ln>
                    <a:solidFill>
                      <a:srgbClr val="404040">
                        <a:alpha val="0"/>
                      </a:srgbClr>
                    </a:solidFill>
                  </a:ln>
                  <a:latin typeface="+mn-ea"/>
                </a:rPr>
                <a:t>“status" : “</a:t>
              </a:r>
              <a:r>
                <a:rPr lang="en-US" altLang="ko-KR" sz="1000" dirty="0">
                  <a:latin typeface="+mn-ea"/>
                </a:rPr>
                <a:t>QUEUED</a:t>
              </a:r>
              <a:r>
                <a:rPr lang="en-US" altLang="ko-KR" sz="1000" dirty="0">
                  <a:ln>
                    <a:solidFill>
                      <a:srgbClr val="404040">
                        <a:alpha val="0"/>
                      </a:srgbClr>
                    </a:solidFill>
                  </a:ln>
                  <a:latin typeface="+mn-ea"/>
                </a:rPr>
                <a:t>",</a:t>
              </a:r>
            </a:p>
            <a:p>
              <a:pPr marL="177800" lvl="1">
                <a:spcAft>
                  <a:spcPts val="600"/>
                </a:spcAft>
              </a:pPr>
              <a:r>
                <a:rPr lang="en-US" altLang="ko-KR" sz="1000" dirty="0">
                  <a:ln>
                    <a:solidFill>
                      <a:srgbClr val="404040">
                        <a:alpha val="0"/>
                      </a:srgbClr>
                    </a:solidFill>
                  </a:ln>
                  <a:latin typeface="+mn-ea"/>
                </a:rPr>
                <a:t>"</a:t>
              </a:r>
              <a:r>
                <a:rPr lang="en-US" altLang="ko-KR" sz="1000" dirty="0" err="1">
                  <a:ln>
                    <a:solidFill>
                      <a:srgbClr val="404040">
                        <a:alpha val="0"/>
                      </a:srgbClr>
                    </a:solidFill>
                  </a:ln>
                  <a:latin typeface="+mn-ea"/>
                </a:rPr>
                <a:t>jobId</a:t>
              </a:r>
              <a:r>
                <a:rPr lang="en-US" altLang="ko-KR" sz="1000" dirty="0">
                  <a:ln>
                    <a:solidFill>
                      <a:srgbClr val="404040">
                        <a:alpha val="0"/>
                      </a:srgbClr>
                    </a:solidFill>
                  </a:ln>
                  <a:latin typeface="+mn-ea"/>
                </a:rPr>
                <a:t>" : "ebcf3f45-8bfd-4a6b-9349-0a4ad91f659e",</a:t>
              </a:r>
            </a:p>
            <a:p>
              <a:pPr marL="177800" lvl="1">
                <a:spcAft>
                  <a:spcPts val="600"/>
                </a:spcAft>
              </a:pPr>
              <a:r>
                <a:rPr lang="en-US" altLang="ko-KR" sz="1000" dirty="0">
                  <a:ln>
                    <a:solidFill>
                      <a:srgbClr val="404040">
                        <a:alpha val="0"/>
                      </a:srgbClr>
                    </a:solidFill>
                  </a:ln>
                  <a:latin typeface="+mn-ea"/>
                </a:rPr>
                <a:t>“message" : "“,</a:t>
              </a:r>
            </a:p>
            <a:p>
              <a:pPr marL="177800" lvl="1">
                <a:spcAft>
                  <a:spcPts val="600"/>
                </a:spcAft>
              </a:pPr>
              <a:r>
                <a:rPr lang="en-US" altLang="ko-KR" sz="1000" dirty="0">
                  <a:ln>
                    <a:solidFill>
                      <a:srgbClr val="404040">
                        <a:alpha val="0"/>
                      </a:srgbClr>
                    </a:solidFill>
                  </a:ln>
                  <a:latin typeface="+mn-ea"/>
                </a:rPr>
                <a:t>“</a:t>
              </a:r>
              <a:r>
                <a:rPr lang="en-US" altLang="ko-KR" sz="1000" dirty="0" err="1">
                  <a:ln>
                    <a:solidFill>
                      <a:srgbClr val="404040">
                        <a:alpha val="0"/>
                      </a:srgbClr>
                    </a:solidFill>
                  </a:ln>
                  <a:latin typeface="+mn-ea"/>
                </a:rPr>
                <a:t>queuedAt</a:t>
              </a:r>
              <a:r>
                <a:rPr lang="en-US" altLang="ko-KR" sz="1000" dirty="0">
                  <a:ln>
                    <a:solidFill>
                      <a:srgbClr val="404040">
                        <a:alpha val="0"/>
                      </a:srgbClr>
                    </a:solidFill>
                  </a:ln>
                  <a:latin typeface="+mn-ea"/>
                </a:rPr>
                <a:t> " : “20260601093011“</a:t>
              </a:r>
            </a:p>
            <a:p>
              <a:pPr>
                <a:spcAft>
                  <a:spcPts val="600"/>
                </a:spcAft>
              </a:pPr>
              <a:r>
                <a:rPr lang="en-US" altLang="ko-KR" sz="1000" dirty="0">
                  <a:ln>
                    <a:solidFill>
                      <a:srgbClr val="404040">
                        <a:alpha val="0"/>
                      </a:srgbClr>
                    </a:solidFill>
                  </a:ln>
                  <a:latin typeface="+mn-ea"/>
                </a:rPr>
                <a:t>}</a:t>
              </a:r>
              <a:endParaRPr lang="ko-KR" altLang="en-US" sz="1000" dirty="0">
                <a:ln>
                  <a:solidFill>
                    <a:srgbClr val="404040">
                      <a:alpha val="0"/>
                    </a:srgbClr>
                  </a:solidFill>
                </a:ln>
                <a:latin typeface="+mn-ea"/>
              </a:endParaRPr>
            </a:p>
          </p:txBody>
        </p:sp>
        <p:sp>
          <p:nvSpPr>
            <p:cNvPr id="4" name="TextBox 45">
              <a:extLst>
                <a:ext uri="{FF2B5EF4-FFF2-40B4-BE49-F238E27FC236}">
                  <a16:creationId xmlns:a16="http://schemas.microsoft.com/office/drawing/2014/main" id="{92E783D2-11B9-EA1D-AC51-ED10499D39B8}"/>
                </a:ext>
              </a:extLst>
            </p:cNvPr>
            <p:cNvSpPr txBox="1">
              <a:spLocks noChangeArrowheads="1"/>
            </p:cNvSpPr>
            <p:nvPr/>
          </p:nvSpPr>
          <p:spPr bwMode="auto">
            <a:xfrm>
              <a:off x="973873" y="2280347"/>
              <a:ext cx="3292330" cy="276999"/>
            </a:xfrm>
            <a:prstGeom prst="rect">
              <a:avLst/>
            </a:prstGeom>
            <a:solidFill>
              <a:schemeClr val="bg1"/>
            </a:solidFill>
            <a:ln w="9525">
              <a:solidFill>
                <a:srgbClr val="1F3549"/>
              </a:solidFill>
              <a:miter lim="800000"/>
              <a:headEnd/>
              <a:tailEnd/>
            </a:ln>
          </p:spPr>
          <p:txBody>
            <a:bodyPr wrap="square">
              <a:spAutoFit/>
            </a:bodyPr>
            <a:lstStyle/>
            <a:p>
              <a:pPr eaLnBrk="1" latinLnBrk="1" hangingPunct="1">
                <a:spcBef>
                  <a:spcPct val="50000"/>
                </a:spcBef>
                <a:defRPr/>
              </a:pPr>
              <a:r>
                <a:rPr lang="en-US" altLang="ko-KR" sz="1200" b="1" dirty="0">
                  <a:solidFill>
                    <a:srgbClr val="1F3549"/>
                  </a:solidFill>
                  <a:latin typeface="+mn-ea"/>
                </a:rPr>
                <a:t>DOWNLOAD </a:t>
              </a:r>
              <a:r>
                <a:rPr lang="ko-KR" altLang="en-US" sz="1200" b="1" dirty="0">
                  <a:solidFill>
                    <a:srgbClr val="1F3549"/>
                  </a:solidFill>
                  <a:latin typeface="+mn-ea"/>
                </a:rPr>
                <a:t>응답 </a:t>
              </a:r>
              <a:r>
                <a:rPr lang="en-US" altLang="ko-KR" sz="1200" b="1" dirty="0" err="1">
                  <a:solidFill>
                    <a:srgbClr val="1F3549"/>
                  </a:solidFill>
                  <a:latin typeface="+mn-ea"/>
                </a:rPr>
                <a:t>json</a:t>
              </a:r>
              <a:r>
                <a:rPr lang="en-US" altLang="ko-KR" sz="1200" b="1" dirty="0">
                  <a:solidFill>
                    <a:srgbClr val="1F3549"/>
                  </a:solidFill>
                  <a:latin typeface="+mn-ea"/>
                </a:rPr>
                <a:t> format</a:t>
              </a:r>
              <a:endParaRPr lang="ko-KR" altLang="en-US" sz="1200" b="1" dirty="0">
                <a:solidFill>
                  <a:srgbClr val="1F3549"/>
                </a:solidFill>
                <a:latin typeface="+mn-ea"/>
              </a:endParaRPr>
            </a:p>
          </p:txBody>
        </p:sp>
      </p:grpSp>
      <p:sp>
        <p:nvSpPr>
          <p:cNvPr id="7" name="직사각형 6">
            <a:extLst>
              <a:ext uri="{FF2B5EF4-FFF2-40B4-BE49-F238E27FC236}">
                <a16:creationId xmlns:a16="http://schemas.microsoft.com/office/drawing/2014/main" id="{D36EE10D-97D5-AF5E-E634-C76CC9D08B72}"/>
              </a:ext>
            </a:extLst>
          </p:cNvPr>
          <p:cNvSpPr/>
          <p:nvPr/>
        </p:nvSpPr>
        <p:spPr>
          <a:xfrm>
            <a:off x="5412058" y="2135228"/>
            <a:ext cx="3731941" cy="4082692"/>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t" anchorCtr="0"/>
          <a:lstStyle/>
          <a:p>
            <a:pPr marL="171450" indent="-171450">
              <a:buFont typeface="Wingdings" panose="05000000000000000000" pitchFamily="2" charset="2"/>
              <a:buChar char="l"/>
            </a:pPr>
            <a:r>
              <a:rPr lang="ko-KR" altLang="en-US" sz="1100" dirty="0">
                <a:solidFill>
                  <a:schemeClr val="tx1"/>
                </a:solidFill>
                <a:latin typeface="+mn-ea"/>
              </a:rPr>
              <a:t> </a:t>
            </a:r>
            <a:r>
              <a:rPr lang="en-US" altLang="ko-KR" sz="1100" dirty="0">
                <a:solidFill>
                  <a:schemeClr val="tx1"/>
                </a:solidFill>
                <a:latin typeface="+mn-ea"/>
              </a:rPr>
              <a:t>result</a:t>
            </a:r>
          </a:p>
          <a:p>
            <a:pPr marL="357188" lvl="1" indent="-179388">
              <a:buFont typeface="Arial" panose="020B0604020202020204" pitchFamily="34" charset="0"/>
              <a:buChar char="•"/>
              <a:tabLst>
                <a:tab pos="268288" algn="l"/>
              </a:tabLst>
            </a:pPr>
            <a:r>
              <a:rPr lang="ko-KR" altLang="en-US" sz="1000" dirty="0" err="1">
                <a:solidFill>
                  <a:schemeClr val="tx1"/>
                </a:solidFill>
                <a:latin typeface="+mn-ea"/>
              </a:rPr>
              <a:t>성공시</a:t>
            </a:r>
            <a:r>
              <a:rPr lang="ko-KR" altLang="en-US" sz="1000" dirty="0">
                <a:solidFill>
                  <a:schemeClr val="tx1"/>
                </a:solidFill>
                <a:latin typeface="+mn-ea"/>
              </a:rPr>
              <a:t> </a:t>
            </a:r>
            <a:r>
              <a:rPr lang="en-US" altLang="ko-KR" sz="1000" dirty="0">
                <a:solidFill>
                  <a:schemeClr val="tx1"/>
                </a:solidFill>
                <a:latin typeface="+mn-ea"/>
              </a:rPr>
              <a:t>: "success“</a:t>
            </a:r>
          </a:p>
          <a:p>
            <a:pPr marL="357188" lvl="1" indent="-179388">
              <a:buFont typeface="Arial" panose="020B0604020202020204" pitchFamily="34" charset="0"/>
              <a:buChar char="•"/>
              <a:tabLst>
                <a:tab pos="268288" algn="l"/>
              </a:tabLst>
            </a:pPr>
            <a:r>
              <a:rPr lang="ko-KR" altLang="en-US" sz="1000" dirty="0" err="1">
                <a:solidFill>
                  <a:schemeClr val="tx1"/>
                </a:solidFill>
                <a:latin typeface="+mn-ea"/>
              </a:rPr>
              <a:t>실패시</a:t>
            </a:r>
            <a:r>
              <a:rPr lang="ko-KR" altLang="en-US" sz="1000" dirty="0">
                <a:solidFill>
                  <a:schemeClr val="tx1"/>
                </a:solidFill>
                <a:latin typeface="+mn-ea"/>
              </a:rPr>
              <a:t> </a:t>
            </a:r>
            <a:r>
              <a:rPr lang="en-US" altLang="ko-KR" sz="1000" dirty="0">
                <a:solidFill>
                  <a:schemeClr val="tx1"/>
                </a:solidFill>
                <a:latin typeface="+mn-ea"/>
              </a:rPr>
              <a:t>: "failure"</a:t>
            </a:r>
          </a:p>
          <a:p>
            <a:pPr marL="357188" lvl="1" indent="-179388">
              <a:buFont typeface="Arial" panose="020B0604020202020204" pitchFamily="34" charset="0"/>
              <a:buChar char="•"/>
              <a:tabLst>
                <a:tab pos="268288" algn="l"/>
              </a:tabLst>
            </a:pPr>
            <a:endParaRPr lang="en-US" altLang="ko-KR" sz="1100" dirty="0">
              <a:solidFill>
                <a:schemeClr val="tx1"/>
              </a:solidFill>
              <a:latin typeface="+mn-ea"/>
            </a:endParaRPr>
          </a:p>
          <a:p>
            <a:pPr marL="171450" indent="-171450">
              <a:buFont typeface="Wingdings" panose="05000000000000000000" pitchFamily="2" charset="2"/>
              <a:buChar char="l"/>
            </a:pPr>
            <a:r>
              <a:rPr lang="en-US" altLang="ko-KR" sz="1100" dirty="0">
                <a:solidFill>
                  <a:schemeClr val="tx1"/>
                </a:solidFill>
                <a:latin typeface="+mn-ea"/>
              </a:rPr>
              <a:t>status</a:t>
            </a:r>
          </a:p>
          <a:p>
            <a:pPr marL="357188" lvl="1" indent="-179388">
              <a:buFont typeface="Arial" panose="020B0604020202020204" pitchFamily="34" charset="0"/>
              <a:buChar char="•"/>
              <a:tabLst>
                <a:tab pos="268288" algn="l"/>
              </a:tabLst>
            </a:pPr>
            <a:r>
              <a:rPr lang="en-US" altLang="ko-KR" sz="1000" dirty="0">
                <a:solidFill>
                  <a:schemeClr val="tx1"/>
                </a:solidFill>
                <a:latin typeface="+mn-ea"/>
              </a:rPr>
              <a:t>QUEUED, ERROR, RUNNING, FINISHED</a:t>
            </a:r>
          </a:p>
          <a:p>
            <a:endParaRPr lang="en-US" altLang="ko-KR" sz="1100" dirty="0">
              <a:solidFill>
                <a:schemeClr val="tx1"/>
              </a:solidFill>
              <a:latin typeface="+mn-ea"/>
            </a:endParaRPr>
          </a:p>
          <a:p>
            <a:pPr marL="171450" indent="-171450">
              <a:buFont typeface="Wingdings" panose="05000000000000000000" pitchFamily="2" charset="2"/>
              <a:buChar char="l"/>
            </a:pPr>
            <a:r>
              <a:rPr lang="ko-KR" altLang="en-US" sz="1100" dirty="0">
                <a:solidFill>
                  <a:schemeClr val="tx1"/>
                </a:solidFill>
                <a:latin typeface="+mn-ea"/>
              </a:rPr>
              <a:t> </a:t>
            </a:r>
            <a:r>
              <a:rPr lang="en-US" altLang="ko-KR" sz="1100" dirty="0" err="1">
                <a:solidFill>
                  <a:schemeClr val="tx1"/>
                </a:solidFill>
                <a:latin typeface="+mn-ea"/>
              </a:rPr>
              <a:t>jobId</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r>
              <a:rPr lang="ko-KR" altLang="en-US" sz="1000" dirty="0">
                <a:solidFill>
                  <a:schemeClr val="tx1"/>
                </a:solidFill>
                <a:latin typeface="+mn-ea"/>
              </a:rPr>
              <a:t>요청에 대한 </a:t>
            </a:r>
            <a:r>
              <a:rPr lang="en-US" altLang="ko-KR" sz="1000" dirty="0">
                <a:solidFill>
                  <a:schemeClr val="tx1"/>
                </a:solidFill>
                <a:latin typeface="+mn-ea"/>
              </a:rPr>
              <a:t>unique</a:t>
            </a:r>
            <a:r>
              <a:rPr lang="ko-KR" altLang="en-US" sz="1000" dirty="0">
                <a:solidFill>
                  <a:schemeClr val="tx1"/>
                </a:solidFill>
                <a:latin typeface="+mn-ea"/>
              </a:rPr>
              <a:t>한 </a:t>
            </a:r>
            <a:r>
              <a:rPr lang="en-US" altLang="ko-KR" sz="1000" dirty="0">
                <a:solidFill>
                  <a:schemeClr val="tx1"/>
                </a:solidFill>
                <a:latin typeface="+mn-ea"/>
              </a:rPr>
              <a:t>key</a:t>
            </a:r>
            <a:r>
              <a:rPr lang="ko-KR" altLang="en-US" sz="1000" dirty="0">
                <a:solidFill>
                  <a:schemeClr val="tx1"/>
                </a:solidFill>
                <a:latin typeface="+mn-ea"/>
              </a:rPr>
              <a:t>값</a:t>
            </a:r>
            <a:r>
              <a:rPr lang="en-US" altLang="ko-KR" sz="1000" dirty="0">
                <a:solidFill>
                  <a:schemeClr val="tx1"/>
                </a:solidFill>
                <a:latin typeface="+mn-ea"/>
              </a:rPr>
              <a:t>(UUID)</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endParaRPr lang="en-US" altLang="ko-KR" sz="1100" dirty="0">
              <a:solidFill>
                <a:schemeClr val="tx1"/>
              </a:solidFill>
              <a:latin typeface="+mn-ea"/>
            </a:endParaRPr>
          </a:p>
          <a:p>
            <a:pPr marL="171450" indent="-171450">
              <a:buFont typeface="Wingdings" panose="05000000000000000000" pitchFamily="2" charset="2"/>
              <a:buChar char="l"/>
            </a:pPr>
            <a:r>
              <a:rPr lang="en-US" altLang="ko-KR" sz="1100" dirty="0">
                <a:solidFill>
                  <a:schemeClr val="tx1"/>
                </a:solidFill>
                <a:latin typeface="+mn-ea"/>
              </a:rPr>
              <a:t> message</a:t>
            </a:r>
          </a:p>
          <a:p>
            <a:pPr marL="357188" lvl="1" indent="-179388">
              <a:buFont typeface="Arial" panose="020B0604020202020204" pitchFamily="34" charset="0"/>
              <a:buChar char="•"/>
              <a:tabLst>
                <a:tab pos="268288" algn="l"/>
              </a:tabLst>
            </a:pPr>
            <a:r>
              <a:rPr lang="ko-KR" altLang="en-US" sz="1000" dirty="0">
                <a:solidFill>
                  <a:schemeClr val="tx1"/>
                </a:solidFill>
                <a:latin typeface="+mn-ea"/>
              </a:rPr>
              <a:t>성공시에는 공백</a:t>
            </a:r>
            <a:endParaRPr lang="en-US" altLang="ko-KR" sz="1000" dirty="0">
              <a:solidFill>
                <a:schemeClr val="tx1"/>
              </a:solidFill>
              <a:latin typeface="+mn-ea"/>
            </a:endParaRPr>
          </a:p>
          <a:p>
            <a:pPr marL="357188" lvl="1" indent="-179388">
              <a:buFont typeface="Arial" panose="020B0604020202020204" pitchFamily="34" charset="0"/>
              <a:buChar char="•"/>
              <a:tabLst>
                <a:tab pos="268288" algn="l"/>
              </a:tabLst>
            </a:pPr>
            <a:r>
              <a:rPr lang="ko-KR" altLang="en-US" sz="1000" dirty="0">
                <a:solidFill>
                  <a:schemeClr val="tx1"/>
                </a:solidFill>
                <a:latin typeface="+mn-ea"/>
              </a:rPr>
              <a:t>실패시에는 해당 오류 메시지</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endParaRPr lang="en-US" altLang="ko-KR" sz="1100" dirty="0">
              <a:solidFill>
                <a:schemeClr val="tx1"/>
              </a:solidFill>
              <a:latin typeface="+mn-ea"/>
            </a:endParaRPr>
          </a:p>
          <a:p>
            <a:pPr marL="171450" indent="-171450">
              <a:buFont typeface="Wingdings" panose="05000000000000000000" pitchFamily="2" charset="2"/>
              <a:buChar char="l"/>
            </a:pPr>
            <a:r>
              <a:rPr lang="en-US" altLang="ko-KR" sz="1100" dirty="0">
                <a:solidFill>
                  <a:schemeClr val="tx1"/>
                </a:solidFill>
                <a:latin typeface="+mn-ea"/>
              </a:rPr>
              <a:t> </a:t>
            </a:r>
            <a:r>
              <a:rPr lang="en-US" altLang="ko-KR" sz="1100" dirty="0" err="1">
                <a:solidFill>
                  <a:schemeClr val="tx1"/>
                </a:solidFill>
                <a:latin typeface="+mn-ea"/>
              </a:rPr>
              <a:t>queuedAt</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r>
              <a:rPr lang="ko-KR" altLang="en-US" sz="1000" dirty="0">
                <a:solidFill>
                  <a:schemeClr val="tx1"/>
                </a:solidFill>
                <a:latin typeface="+mn-ea"/>
              </a:rPr>
              <a:t>작업 큐에 들어간 시간 </a:t>
            </a:r>
            <a:r>
              <a:rPr lang="en-US" altLang="ko-KR" sz="1000" dirty="0" err="1">
                <a:solidFill>
                  <a:schemeClr val="tx1"/>
                </a:solidFill>
                <a:latin typeface="+mn-ea"/>
              </a:rPr>
              <a:t>yyyyMMddHHmmss</a:t>
            </a:r>
            <a:r>
              <a:rPr lang="en-US" altLang="ko-KR" sz="1000" dirty="0">
                <a:solidFill>
                  <a:schemeClr val="tx1"/>
                </a:solidFill>
                <a:latin typeface="+mn-ea"/>
              </a:rPr>
              <a:t>(SSS) </a:t>
            </a:r>
            <a:r>
              <a:rPr lang="ko-KR" altLang="en-US" sz="1000" dirty="0">
                <a:solidFill>
                  <a:schemeClr val="tx1"/>
                </a:solidFill>
                <a:latin typeface="+mn-ea"/>
              </a:rPr>
              <a:t>형식</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endParaRPr lang="en-US" altLang="ko-KR" sz="1100" dirty="0">
              <a:solidFill>
                <a:schemeClr val="tx1"/>
              </a:solidFill>
              <a:latin typeface="+mn-ea"/>
            </a:endParaRPr>
          </a:p>
          <a:p>
            <a:pPr marL="171450" indent="-171450">
              <a:buFont typeface="Wingdings" panose="05000000000000000000" pitchFamily="2" charset="2"/>
              <a:buChar char="l"/>
            </a:pPr>
            <a:r>
              <a:rPr lang="en-US" altLang="ko-KR" sz="1100" dirty="0">
                <a:solidFill>
                  <a:schemeClr val="tx1"/>
                </a:solidFill>
                <a:latin typeface="+mn-ea"/>
              </a:rPr>
              <a:t> </a:t>
            </a:r>
            <a:r>
              <a:rPr lang="en-US" altLang="ko-KR" sz="1100" dirty="0" err="1">
                <a:solidFill>
                  <a:schemeClr val="tx1"/>
                </a:solidFill>
                <a:latin typeface="+mn-ea"/>
              </a:rPr>
              <a:t>startedAt</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r>
              <a:rPr lang="ko-KR" altLang="en-US" sz="1000" dirty="0">
                <a:solidFill>
                  <a:schemeClr val="tx1"/>
                </a:solidFill>
                <a:latin typeface="+mn-ea"/>
              </a:rPr>
              <a:t>작업 시작 시간 </a:t>
            </a:r>
            <a:r>
              <a:rPr lang="en-US" altLang="ko-KR" sz="1000" dirty="0" err="1">
                <a:solidFill>
                  <a:schemeClr val="tx1"/>
                </a:solidFill>
                <a:latin typeface="+mn-ea"/>
              </a:rPr>
              <a:t>yyyyMMddHHmmssSSS</a:t>
            </a:r>
            <a:r>
              <a:rPr lang="en-US" altLang="ko-KR" sz="1000" dirty="0">
                <a:solidFill>
                  <a:schemeClr val="tx1"/>
                </a:solidFill>
                <a:latin typeface="+mn-ea"/>
              </a:rPr>
              <a:t> </a:t>
            </a:r>
            <a:r>
              <a:rPr lang="ko-KR" altLang="en-US" sz="1000" dirty="0">
                <a:solidFill>
                  <a:schemeClr val="tx1"/>
                </a:solidFill>
                <a:latin typeface="+mn-ea"/>
              </a:rPr>
              <a:t>형식</a:t>
            </a:r>
            <a:endParaRPr lang="en-US" altLang="ko-KR" sz="1100" dirty="0">
              <a:solidFill>
                <a:schemeClr val="tx1"/>
              </a:solidFill>
              <a:latin typeface="+mn-ea"/>
            </a:endParaRPr>
          </a:p>
          <a:p>
            <a:pPr marL="92075" indent="-92075">
              <a:buFont typeface="Wingdings" panose="05000000000000000000" pitchFamily="2" charset="2"/>
              <a:buChar char="§"/>
            </a:pPr>
            <a:endParaRPr lang="en-US" altLang="ko-KR" sz="1100" dirty="0">
              <a:solidFill>
                <a:schemeClr val="tx1"/>
              </a:solidFill>
              <a:latin typeface="+mn-ea"/>
            </a:endParaRPr>
          </a:p>
          <a:p>
            <a:pPr marL="171450" indent="-171450">
              <a:buFont typeface="Wingdings" panose="05000000000000000000" pitchFamily="2" charset="2"/>
              <a:buChar char="l"/>
            </a:pPr>
            <a:r>
              <a:rPr lang="en-US" altLang="ko-KR" sz="1100" dirty="0">
                <a:solidFill>
                  <a:schemeClr val="tx1"/>
                </a:solidFill>
                <a:latin typeface="+mn-ea"/>
              </a:rPr>
              <a:t> </a:t>
            </a:r>
            <a:r>
              <a:rPr lang="en-US" altLang="ko-KR" sz="1100" dirty="0" err="1">
                <a:solidFill>
                  <a:schemeClr val="tx1"/>
                </a:solidFill>
                <a:latin typeface="+mn-ea"/>
              </a:rPr>
              <a:t>finishedAt</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r>
              <a:rPr lang="ko-KR" altLang="en-US" sz="1000" dirty="0">
                <a:solidFill>
                  <a:schemeClr val="tx1"/>
                </a:solidFill>
                <a:latin typeface="+mn-ea"/>
              </a:rPr>
              <a:t>작업 완료 시간 </a:t>
            </a:r>
            <a:r>
              <a:rPr lang="en-US" altLang="ko-KR" sz="1000" dirty="0" err="1">
                <a:solidFill>
                  <a:schemeClr val="tx1"/>
                </a:solidFill>
                <a:latin typeface="+mn-ea"/>
              </a:rPr>
              <a:t>yyyyMMddHHmmssSSS</a:t>
            </a:r>
            <a:r>
              <a:rPr lang="en-US" altLang="ko-KR" sz="1000" dirty="0">
                <a:solidFill>
                  <a:schemeClr val="tx1"/>
                </a:solidFill>
                <a:latin typeface="+mn-ea"/>
              </a:rPr>
              <a:t> </a:t>
            </a:r>
            <a:r>
              <a:rPr lang="ko-KR" altLang="en-US" sz="1000" dirty="0">
                <a:solidFill>
                  <a:schemeClr val="tx1"/>
                </a:solidFill>
                <a:latin typeface="+mn-ea"/>
              </a:rPr>
              <a:t>형식</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endParaRPr lang="ko-KR" altLang="en-US" sz="1100" dirty="0">
              <a:solidFill>
                <a:schemeClr val="tx1"/>
              </a:solidFill>
              <a:latin typeface="+mn-ea"/>
            </a:endParaRPr>
          </a:p>
          <a:p>
            <a:pPr marL="357188" lvl="1" indent="-179388">
              <a:buFont typeface="Arial" panose="020B0604020202020204" pitchFamily="34" charset="0"/>
              <a:buChar char="•"/>
              <a:tabLst>
                <a:tab pos="268288" algn="l"/>
              </a:tabLst>
            </a:pPr>
            <a:endParaRPr lang="ko-KR" altLang="en-US" sz="1100" dirty="0">
              <a:solidFill>
                <a:schemeClr val="tx1"/>
              </a:solidFill>
              <a:latin typeface="+mn-ea"/>
            </a:endParaRPr>
          </a:p>
        </p:txBody>
      </p:sp>
      <p:grpSp>
        <p:nvGrpSpPr>
          <p:cNvPr id="9" name="그룹 8">
            <a:extLst>
              <a:ext uri="{FF2B5EF4-FFF2-40B4-BE49-F238E27FC236}">
                <a16:creationId xmlns:a16="http://schemas.microsoft.com/office/drawing/2014/main" id="{EE4546C3-415C-9706-174B-2E97C13F81B1}"/>
              </a:ext>
            </a:extLst>
          </p:cNvPr>
          <p:cNvGrpSpPr/>
          <p:nvPr/>
        </p:nvGrpSpPr>
        <p:grpSpPr>
          <a:xfrm>
            <a:off x="973873" y="4019967"/>
            <a:ext cx="3731942" cy="2369880"/>
            <a:chOff x="973873" y="4918804"/>
            <a:chExt cx="3731942" cy="2369880"/>
          </a:xfrm>
        </p:grpSpPr>
        <p:sp>
          <p:nvSpPr>
            <p:cNvPr id="5" name="TextBox 4">
              <a:extLst>
                <a:ext uri="{FF2B5EF4-FFF2-40B4-BE49-F238E27FC236}">
                  <a16:creationId xmlns:a16="http://schemas.microsoft.com/office/drawing/2014/main" id="{DD637923-EFDD-3C1B-D1C7-58FE7D26B083}"/>
                </a:ext>
              </a:extLst>
            </p:cNvPr>
            <p:cNvSpPr txBox="1"/>
            <p:nvPr/>
          </p:nvSpPr>
          <p:spPr>
            <a:xfrm>
              <a:off x="973873" y="5195803"/>
              <a:ext cx="3731942" cy="2092881"/>
            </a:xfrm>
            <a:prstGeom prst="rect">
              <a:avLst/>
            </a:prstGeom>
            <a:noFill/>
          </p:spPr>
          <p:txBody>
            <a:bodyPr wrap="square" rtlCol="0">
              <a:spAutoFit/>
            </a:bodyPr>
            <a:lstStyle/>
            <a:p>
              <a:pPr algn="l">
                <a:spcAft>
                  <a:spcPts val="600"/>
                </a:spcAft>
              </a:pPr>
              <a:r>
                <a:rPr lang="en-US" altLang="ko-KR" sz="1000" dirty="0">
                  <a:ln>
                    <a:solidFill>
                      <a:srgbClr val="404040">
                        <a:alpha val="0"/>
                      </a:srgbClr>
                    </a:solidFill>
                  </a:ln>
                  <a:latin typeface="+mn-ea"/>
                </a:rPr>
                <a:t>{</a:t>
              </a:r>
            </a:p>
            <a:p>
              <a:pPr marL="177800" lvl="1">
                <a:spcAft>
                  <a:spcPts val="600"/>
                </a:spcAft>
                <a:tabLst>
                  <a:tab pos="177800" algn="l"/>
                </a:tabLst>
              </a:pPr>
              <a:r>
                <a:rPr lang="en-US" altLang="ko-KR" sz="1000" dirty="0">
                  <a:ln>
                    <a:solidFill>
                      <a:srgbClr val="404040">
                        <a:alpha val="0"/>
                      </a:srgbClr>
                    </a:solidFill>
                  </a:ln>
                  <a:latin typeface="+mn-ea"/>
                </a:rPr>
                <a:t> "result": "success",</a:t>
              </a:r>
            </a:p>
            <a:p>
              <a:pPr marL="177800" lvl="1">
                <a:spcAft>
                  <a:spcPts val="600"/>
                </a:spcAft>
                <a:tabLst>
                  <a:tab pos="177800" algn="l"/>
                </a:tabLst>
              </a:pPr>
              <a:r>
                <a:rPr lang="en-US" altLang="ko-KR" sz="1000" dirty="0">
                  <a:ln>
                    <a:solidFill>
                      <a:srgbClr val="404040">
                        <a:alpha val="0"/>
                      </a:srgbClr>
                    </a:solidFill>
                  </a:ln>
                  <a:latin typeface="+mn-ea"/>
                </a:rPr>
                <a:t>  "status": "FINISHED",</a:t>
              </a:r>
            </a:p>
            <a:p>
              <a:pPr marL="177800" lvl="1">
                <a:spcAft>
                  <a:spcPts val="600"/>
                </a:spcAft>
                <a:tabLst>
                  <a:tab pos="177800" algn="l"/>
                </a:tabLst>
              </a:pPr>
              <a:r>
                <a:rPr lang="en-US" altLang="ko-KR" sz="1000" dirty="0">
                  <a:ln>
                    <a:solidFill>
                      <a:srgbClr val="404040">
                        <a:alpha val="0"/>
                      </a:srgbClr>
                    </a:solidFill>
                  </a:ln>
                  <a:latin typeface="+mn-ea"/>
                </a:rPr>
                <a:t>  "</a:t>
              </a:r>
              <a:r>
                <a:rPr lang="en-US" altLang="ko-KR" sz="1000" dirty="0" err="1">
                  <a:ln>
                    <a:solidFill>
                      <a:srgbClr val="404040">
                        <a:alpha val="0"/>
                      </a:srgbClr>
                    </a:solidFill>
                  </a:ln>
                  <a:latin typeface="+mn-ea"/>
                </a:rPr>
                <a:t>jobId</a:t>
              </a:r>
              <a:r>
                <a:rPr lang="en-US" altLang="ko-KR" sz="1000" dirty="0">
                  <a:ln>
                    <a:solidFill>
                      <a:srgbClr val="404040">
                        <a:alpha val="0"/>
                      </a:srgbClr>
                    </a:solidFill>
                  </a:ln>
                  <a:latin typeface="+mn-ea"/>
                </a:rPr>
                <a:t>": "71fa5357-178d-4230-9f72-e157a44934bd",</a:t>
              </a:r>
            </a:p>
            <a:p>
              <a:pPr marL="177800" lvl="1">
                <a:spcAft>
                  <a:spcPts val="600"/>
                </a:spcAft>
                <a:tabLst>
                  <a:tab pos="177800" algn="l"/>
                </a:tabLst>
              </a:pPr>
              <a:r>
                <a:rPr lang="en-US" altLang="ko-KR" sz="1000" dirty="0">
                  <a:ln>
                    <a:solidFill>
                      <a:srgbClr val="404040">
                        <a:alpha val="0"/>
                      </a:srgbClr>
                    </a:solidFill>
                  </a:ln>
                  <a:latin typeface="+mn-ea"/>
                </a:rPr>
                <a:t>  "message": "",</a:t>
              </a:r>
            </a:p>
            <a:p>
              <a:pPr marL="177800" lvl="1">
                <a:spcAft>
                  <a:spcPts val="600"/>
                </a:spcAft>
                <a:tabLst>
                  <a:tab pos="177800" algn="l"/>
                </a:tabLst>
              </a:pPr>
              <a:r>
                <a:rPr lang="en-US" altLang="ko-KR" sz="1000" dirty="0">
                  <a:ln>
                    <a:solidFill>
                      <a:srgbClr val="404040">
                        <a:alpha val="0"/>
                      </a:srgbClr>
                    </a:solidFill>
                  </a:ln>
                  <a:latin typeface="+mn-ea"/>
                </a:rPr>
                <a:t>  "</a:t>
              </a:r>
              <a:r>
                <a:rPr lang="en-US" altLang="ko-KR" sz="1000" dirty="0" err="1">
                  <a:ln>
                    <a:solidFill>
                      <a:srgbClr val="404040">
                        <a:alpha val="0"/>
                      </a:srgbClr>
                    </a:solidFill>
                  </a:ln>
                  <a:latin typeface="+mn-ea"/>
                </a:rPr>
                <a:t>queuedAt</a:t>
              </a:r>
              <a:r>
                <a:rPr lang="en-US" altLang="ko-KR" sz="1000" dirty="0">
                  <a:ln>
                    <a:solidFill>
                      <a:srgbClr val="404040">
                        <a:alpha val="0"/>
                      </a:srgbClr>
                    </a:solidFill>
                  </a:ln>
                  <a:latin typeface="+mn-ea"/>
                </a:rPr>
                <a:t>": "20260602165647693",</a:t>
              </a:r>
            </a:p>
            <a:p>
              <a:pPr marL="177800" lvl="1">
                <a:spcAft>
                  <a:spcPts val="600"/>
                </a:spcAft>
                <a:tabLst>
                  <a:tab pos="177800" algn="l"/>
                </a:tabLst>
              </a:pPr>
              <a:r>
                <a:rPr lang="en-US" altLang="ko-KR" sz="1000" dirty="0">
                  <a:ln>
                    <a:solidFill>
                      <a:srgbClr val="404040">
                        <a:alpha val="0"/>
                      </a:srgbClr>
                    </a:solidFill>
                  </a:ln>
                  <a:latin typeface="+mn-ea"/>
                </a:rPr>
                <a:t>  "</a:t>
              </a:r>
              <a:r>
                <a:rPr lang="en-US" altLang="ko-KR" sz="1000" dirty="0" err="1">
                  <a:ln>
                    <a:solidFill>
                      <a:srgbClr val="404040">
                        <a:alpha val="0"/>
                      </a:srgbClr>
                    </a:solidFill>
                  </a:ln>
                  <a:latin typeface="+mn-ea"/>
                </a:rPr>
                <a:t>startedAt</a:t>
              </a:r>
              <a:r>
                <a:rPr lang="en-US" altLang="ko-KR" sz="1000" dirty="0">
                  <a:ln>
                    <a:solidFill>
                      <a:srgbClr val="404040">
                        <a:alpha val="0"/>
                      </a:srgbClr>
                    </a:solidFill>
                  </a:ln>
                  <a:latin typeface="+mn-ea"/>
                </a:rPr>
                <a:t>": "20260602165700090",</a:t>
              </a:r>
            </a:p>
            <a:p>
              <a:pPr marL="177800" lvl="1">
                <a:spcAft>
                  <a:spcPts val="600"/>
                </a:spcAft>
                <a:tabLst>
                  <a:tab pos="177800" algn="l"/>
                </a:tabLst>
              </a:pPr>
              <a:r>
                <a:rPr lang="en-US" altLang="ko-KR" sz="1000" dirty="0">
                  <a:ln>
                    <a:solidFill>
                      <a:srgbClr val="404040">
                        <a:alpha val="0"/>
                      </a:srgbClr>
                    </a:solidFill>
                  </a:ln>
                  <a:latin typeface="+mn-ea"/>
                </a:rPr>
                <a:t>  "</a:t>
              </a:r>
              <a:r>
                <a:rPr lang="en-US" altLang="ko-KR" sz="1000" dirty="0" err="1">
                  <a:ln>
                    <a:solidFill>
                      <a:srgbClr val="404040">
                        <a:alpha val="0"/>
                      </a:srgbClr>
                    </a:solidFill>
                  </a:ln>
                  <a:latin typeface="+mn-ea"/>
                </a:rPr>
                <a:t>finishedAt</a:t>
              </a:r>
              <a:r>
                <a:rPr lang="en-US" altLang="ko-KR" sz="1000" dirty="0">
                  <a:ln>
                    <a:solidFill>
                      <a:srgbClr val="404040">
                        <a:alpha val="0"/>
                      </a:srgbClr>
                    </a:solidFill>
                  </a:ln>
                  <a:latin typeface="+mn-ea"/>
                </a:rPr>
                <a:t>": "20260602165701513"</a:t>
              </a:r>
            </a:p>
            <a:p>
              <a:pPr>
                <a:spcAft>
                  <a:spcPts val="600"/>
                </a:spcAft>
              </a:pPr>
              <a:r>
                <a:rPr lang="en-US" altLang="ko-KR" sz="1000" dirty="0">
                  <a:ln>
                    <a:solidFill>
                      <a:srgbClr val="404040">
                        <a:alpha val="0"/>
                      </a:srgbClr>
                    </a:solidFill>
                  </a:ln>
                  <a:latin typeface="+mn-ea"/>
                </a:rPr>
                <a:t>}</a:t>
              </a:r>
              <a:endParaRPr lang="ko-KR" altLang="en-US" sz="1000" dirty="0">
                <a:ln>
                  <a:solidFill>
                    <a:srgbClr val="404040">
                      <a:alpha val="0"/>
                    </a:srgbClr>
                  </a:solidFill>
                </a:ln>
                <a:latin typeface="+mn-ea"/>
              </a:endParaRPr>
            </a:p>
          </p:txBody>
        </p:sp>
        <p:sp>
          <p:nvSpPr>
            <p:cNvPr id="8" name="TextBox 45">
              <a:extLst>
                <a:ext uri="{FF2B5EF4-FFF2-40B4-BE49-F238E27FC236}">
                  <a16:creationId xmlns:a16="http://schemas.microsoft.com/office/drawing/2014/main" id="{B5941DE7-9DAC-BD82-BE1B-F1967CDE4247}"/>
                </a:ext>
              </a:extLst>
            </p:cNvPr>
            <p:cNvSpPr txBox="1">
              <a:spLocks noChangeArrowheads="1"/>
            </p:cNvSpPr>
            <p:nvPr/>
          </p:nvSpPr>
          <p:spPr bwMode="auto">
            <a:xfrm>
              <a:off x="973873" y="4918804"/>
              <a:ext cx="3292330" cy="276999"/>
            </a:xfrm>
            <a:prstGeom prst="rect">
              <a:avLst/>
            </a:prstGeom>
            <a:solidFill>
              <a:schemeClr val="bg1"/>
            </a:solidFill>
            <a:ln w="9525">
              <a:solidFill>
                <a:srgbClr val="1F3549"/>
              </a:solidFill>
              <a:miter lim="800000"/>
              <a:headEnd/>
              <a:tailEnd/>
            </a:ln>
          </p:spPr>
          <p:txBody>
            <a:bodyPr wrap="square">
              <a:spAutoFit/>
            </a:bodyPr>
            <a:lstStyle/>
            <a:p>
              <a:pPr eaLnBrk="1" latinLnBrk="1" hangingPunct="1">
                <a:spcBef>
                  <a:spcPct val="50000"/>
                </a:spcBef>
                <a:defRPr/>
              </a:pPr>
              <a:r>
                <a:rPr lang="en-US" altLang="ko-KR" sz="1200" b="1" dirty="0">
                  <a:solidFill>
                    <a:srgbClr val="1F3549"/>
                  </a:solidFill>
                  <a:latin typeface="+mn-ea"/>
                </a:rPr>
                <a:t>STATUS </a:t>
              </a:r>
              <a:r>
                <a:rPr lang="ko-KR" altLang="en-US" sz="1200" b="1" dirty="0">
                  <a:solidFill>
                    <a:srgbClr val="1F3549"/>
                  </a:solidFill>
                  <a:latin typeface="+mn-ea"/>
                </a:rPr>
                <a:t>응답 </a:t>
              </a:r>
              <a:r>
                <a:rPr lang="en-US" altLang="ko-KR" sz="1200" b="1" dirty="0" err="1">
                  <a:solidFill>
                    <a:srgbClr val="1F3549"/>
                  </a:solidFill>
                  <a:latin typeface="+mn-ea"/>
                </a:rPr>
                <a:t>json</a:t>
              </a:r>
              <a:r>
                <a:rPr lang="en-US" altLang="ko-KR" sz="1200" b="1" dirty="0">
                  <a:solidFill>
                    <a:srgbClr val="1F3549"/>
                  </a:solidFill>
                  <a:latin typeface="+mn-ea"/>
                </a:rPr>
                <a:t> format</a:t>
              </a:r>
              <a:endParaRPr lang="ko-KR" altLang="en-US" sz="1200" b="1" dirty="0">
                <a:solidFill>
                  <a:srgbClr val="1F3549"/>
                </a:solidFill>
                <a:latin typeface="+mn-ea"/>
              </a:endParaRPr>
            </a:p>
          </p:txBody>
        </p:sp>
      </p:grpSp>
    </p:spTree>
    <p:extLst>
      <p:ext uri="{BB962C8B-B14F-4D97-AF65-F5344CB8AC3E}">
        <p14:creationId xmlns:p14="http://schemas.microsoft.com/office/powerpoint/2010/main" val="26765609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142ACC-F051-1159-1479-784DFE1A12D6}"/>
            </a:ext>
          </a:extLst>
        </p:cNvPr>
        <p:cNvGrpSpPr/>
        <p:nvPr/>
      </p:nvGrpSpPr>
      <p:grpSpPr>
        <a:xfrm>
          <a:off x="0" y="0"/>
          <a:ext cx="0" cy="0"/>
          <a:chOff x="0" y="0"/>
          <a:chExt cx="0" cy="0"/>
        </a:xfrm>
      </p:grpSpPr>
      <p:pic>
        <p:nvPicPr>
          <p:cNvPr id="6" name="그림 5">
            <a:extLst>
              <a:ext uri="{FF2B5EF4-FFF2-40B4-BE49-F238E27FC236}">
                <a16:creationId xmlns:a16="http://schemas.microsoft.com/office/drawing/2014/main" id="{572A2C97-7A1E-B2C4-267A-158614F0BE35}"/>
              </a:ext>
            </a:extLst>
          </p:cNvPr>
          <p:cNvPicPr>
            <a:picLocks noChangeAspect="1"/>
          </p:cNvPicPr>
          <p:nvPr/>
        </p:nvPicPr>
        <p:blipFill>
          <a:blip r:embed="rId2"/>
          <a:stretch>
            <a:fillRect/>
          </a:stretch>
        </p:blipFill>
        <p:spPr>
          <a:xfrm>
            <a:off x="739698" y="4528668"/>
            <a:ext cx="4417002" cy="1203829"/>
          </a:xfrm>
          <a:prstGeom prst="rect">
            <a:avLst/>
          </a:prstGeom>
        </p:spPr>
      </p:pic>
      <p:sp>
        <p:nvSpPr>
          <p:cNvPr id="2" name="Title 1">
            <a:extLst>
              <a:ext uri="{FF2B5EF4-FFF2-40B4-BE49-F238E27FC236}">
                <a16:creationId xmlns:a16="http://schemas.microsoft.com/office/drawing/2014/main" id="{0F6DC118-B7BF-66E7-E1D4-92EA8CA5C7FD}"/>
              </a:ext>
            </a:extLst>
          </p:cNvPr>
          <p:cNvSpPr>
            <a:spLocks noGrp="1"/>
          </p:cNvSpPr>
          <p:nvPr>
            <p:ph type="title"/>
          </p:nvPr>
        </p:nvSpPr>
        <p:spPr/>
        <p:txBody>
          <a:bodyPr/>
          <a:lstStyle/>
          <a:p>
            <a:r>
              <a:rPr lang="en-US" altLang="ko-KR" dirty="0">
                <a:ln>
                  <a:solidFill>
                    <a:schemeClr val="bg1">
                      <a:alpha val="0"/>
                    </a:schemeClr>
                  </a:solidFill>
                </a:ln>
              </a:rPr>
              <a:t>4.3 </a:t>
            </a:r>
            <a:r>
              <a:rPr lang="ko-KR" altLang="en-US" dirty="0">
                <a:ln>
                  <a:solidFill>
                    <a:schemeClr val="bg1">
                      <a:alpha val="0"/>
                    </a:schemeClr>
                  </a:solidFill>
                </a:ln>
              </a:rPr>
              <a:t>테스트 예제</a:t>
            </a:r>
          </a:p>
        </p:txBody>
      </p:sp>
      <p:sp>
        <p:nvSpPr>
          <p:cNvPr id="43" name="텍스트 개체 틀 42">
            <a:extLst>
              <a:ext uri="{FF2B5EF4-FFF2-40B4-BE49-F238E27FC236}">
                <a16:creationId xmlns:a16="http://schemas.microsoft.com/office/drawing/2014/main" id="{A9A94700-971D-CD5B-EB92-4854CE7AF0D6}"/>
              </a:ext>
            </a:extLst>
          </p:cNvPr>
          <p:cNvSpPr>
            <a:spLocks noGrp="1"/>
          </p:cNvSpPr>
          <p:nvPr>
            <p:ph type="body" sz="quarter" idx="14"/>
          </p:nvPr>
        </p:nvSpPr>
        <p:spPr/>
        <p:txBody>
          <a:bodyPr/>
          <a:lstStyle/>
          <a:p>
            <a:pPr>
              <a:buClr>
                <a:schemeClr val="accent1">
                  <a:lumMod val="75000"/>
                </a:schemeClr>
              </a:buClr>
            </a:pPr>
            <a:r>
              <a:rPr lang="en-US" altLang="ko-KR" dirty="0"/>
              <a:t>Curl</a:t>
            </a:r>
            <a:r>
              <a:rPr lang="ko-KR" altLang="en-US" dirty="0"/>
              <a:t>을 이용한 </a:t>
            </a:r>
            <a:r>
              <a:rPr lang="en-US" altLang="ko-KR" dirty="0"/>
              <a:t>Download </a:t>
            </a:r>
            <a:r>
              <a:rPr lang="ko-KR" altLang="en-US" dirty="0"/>
              <a:t>요청</a:t>
            </a:r>
            <a:r>
              <a:rPr lang="en-US" altLang="ko-KR" dirty="0"/>
              <a:t> </a:t>
            </a:r>
            <a:r>
              <a:rPr lang="ko-KR" altLang="en-US" dirty="0"/>
              <a:t>예제</a:t>
            </a:r>
            <a:endParaRPr lang="en-US" altLang="ko-KR" dirty="0"/>
          </a:p>
        </p:txBody>
      </p:sp>
      <p:sp>
        <p:nvSpPr>
          <p:cNvPr id="12" name="직사각형 11">
            <a:extLst>
              <a:ext uri="{FF2B5EF4-FFF2-40B4-BE49-F238E27FC236}">
                <a16:creationId xmlns:a16="http://schemas.microsoft.com/office/drawing/2014/main" id="{32626092-18C5-32D8-40C8-49DA7C3055F9}"/>
              </a:ext>
            </a:extLst>
          </p:cNvPr>
          <p:cNvSpPr/>
          <p:nvPr/>
        </p:nvSpPr>
        <p:spPr>
          <a:xfrm>
            <a:off x="571501" y="1701220"/>
            <a:ext cx="8724899" cy="4604330"/>
          </a:xfrm>
          <a:prstGeom prst="rect">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13" name="Text Placeholder 3">
            <a:extLst>
              <a:ext uri="{FF2B5EF4-FFF2-40B4-BE49-F238E27FC236}">
                <a16:creationId xmlns:a16="http://schemas.microsoft.com/office/drawing/2014/main" id="{3D540002-A22F-9BD2-D63E-AC27513D9076}"/>
              </a:ext>
            </a:extLst>
          </p:cNvPr>
          <p:cNvSpPr>
            <a:spLocks noGrp="1"/>
          </p:cNvSpPr>
          <p:nvPr>
            <p:ph type="body" sz="quarter" idx="10"/>
          </p:nvPr>
        </p:nvSpPr>
        <p:spPr>
          <a:xfrm>
            <a:off x="409575" y="157685"/>
            <a:ext cx="2549525" cy="152349"/>
          </a:xfrm>
        </p:spPr>
        <p:txBody>
          <a:bodyPr/>
          <a:lstStyle/>
          <a:p>
            <a:r>
              <a:rPr lang="en-US" altLang="ko-KR" dirty="0">
                <a:ln>
                  <a:solidFill>
                    <a:schemeClr val="bg1">
                      <a:alpha val="0"/>
                    </a:schemeClr>
                  </a:solidFill>
                </a:ln>
              </a:rPr>
              <a:t>APIM &gt; </a:t>
            </a:r>
            <a:r>
              <a:rPr lang="ko-KR" altLang="en-US" dirty="0" err="1">
                <a:ln>
                  <a:solidFill>
                    <a:schemeClr val="bg1">
                      <a:alpha val="0"/>
                    </a:schemeClr>
                  </a:solidFill>
                </a:ln>
              </a:rPr>
              <a:t>관리자포탈</a:t>
            </a:r>
            <a:endParaRPr lang="ko-KR" altLang="en-US" dirty="0">
              <a:ln>
                <a:solidFill>
                  <a:schemeClr val="bg1">
                    <a:alpha val="0"/>
                  </a:schemeClr>
                </a:solidFill>
              </a:ln>
            </a:endParaRPr>
          </a:p>
        </p:txBody>
      </p:sp>
      <p:grpSp>
        <p:nvGrpSpPr>
          <p:cNvPr id="32" name="그룹 31">
            <a:extLst>
              <a:ext uri="{FF2B5EF4-FFF2-40B4-BE49-F238E27FC236}">
                <a16:creationId xmlns:a16="http://schemas.microsoft.com/office/drawing/2014/main" id="{88C48FB4-C74E-83D2-07DB-05A83DED47E9}"/>
              </a:ext>
            </a:extLst>
          </p:cNvPr>
          <p:cNvGrpSpPr/>
          <p:nvPr/>
        </p:nvGrpSpPr>
        <p:grpSpPr>
          <a:xfrm>
            <a:off x="3117417" y="1629220"/>
            <a:ext cx="3816000" cy="367431"/>
            <a:chOff x="3117417" y="1629220"/>
            <a:chExt cx="3816000" cy="367431"/>
          </a:xfrm>
        </p:grpSpPr>
        <p:sp>
          <p:nvSpPr>
            <p:cNvPr id="33" name="사다리꼴 32">
              <a:extLst>
                <a:ext uri="{FF2B5EF4-FFF2-40B4-BE49-F238E27FC236}">
                  <a16:creationId xmlns:a16="http://schemas.microsoft.com/office/drawing/2014/main" id="{ADF8EF04-1AC0-5FD0-A6AE-74DFEE51DB38}"/>
                </a:ext>
              </a:extLst>
            </p:cNvPr>
            <p:cNvSpPr/>
            <p:nvPr/>
          </p:nvSpPr>
          <p:spPr>
            <a:xfrm>
              <a:off x="3117417" y="1629220"/>
              <a:ext cx="3816000" cy="72000"/>
            </a:xfrm>
            <a:prstGeom prst="trapezoid">
              <a:avLst/>
            </a:prstGeom>
            <a:solidFill>
              <a:sysClr val="windowText" lastClr="000000">
                <a:lumMod val="85000"/>
                <a:lumOff val="15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mn-ea"/>
                <a:cs typeface="+mn-cs"/>
              </a:endParaRPr>
            </a:p>
          </p:txBody>
        </p:sp>
        <p:sp>
          <p:nvSpPr>
            <p:cNvPr id="34" name="순서도: 수동 연산 33">
              <a:extLst>
                <a:ext uri="{FF2B5EF4-FFF2-40B4-BE49-F238E27FC236}">
                  <a16:creationId xmlns:a16="http://schemas.microsoft.com/office/drawing/2014/main" id="{FD86A3F0-09F0-302E-AA64-B595F2EAFC0C}"/>
                </a:ext>
              </a:extLst>
            </p:cNvPr>
            <p:cNvSpPr/>
            <p:nvPr/>
          </p:nvSpPr>
          <p:spPr>
            <a:xfrm>
              <a:off x="3138991" y="1636651"/>
              <a:ext cx="3791572" cy="360000"/>
            </a:xfrm>
            <a:prstGeom prst="flowChartManualOperation">
              <a:avLst/>
            </a:prstGeom>
            <a:solidFill>
              <a:schemeClr val="accent1">
                <a:lumMod val="75000"/>
              </a:schemeClr>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ko-KR" sz="1600" b="0" i="0" u="none" strike="noStrike" kern="0" cap="none" spc="0" normalizeH="0" baseline="0" noProof="0" dirty="0">
                  <a:ln>
                    <a:noFill/>
                  </a:ln>
                  <a:solidFill>
                    <a:prstClr val="white"/>
                  </a:solidFill>
                  <a:effectLst/>
                  <a:uLnTx/>
                  <a:uFillTx/>
                  <a:latin typeface="+mn-ea"/>
                  <a:cs typeface="+mn-cs"/>
                </a:rPr>
                <a:t>Download </a:t>
              </a:r>
              <a:r>
                <a:rPr lang="ko-KR" altLang="en-US" sz="1600" kern="0" dirty="0">
                  <a:solidFill>
                    <a:prstClr val="white"/>
                  </a:solidFill>
                  <a:latin typeface="+mn-ea"/>
                </a:rPr>
                <a:t>요청 예제</a:t>
              </a:r>
              <a:endParaRPr kumimoji="0" lang="ko-KR" altLang="en-US" sz="1600" b="0" i="0" u="none" strike="noStrike" kern="0" cap="none" spc="0" normalizeH="0" baseline="0" noProof="0" dirty="0">
                <a:ln>
                  <a:noFill/>
                </a:ln>
                <a:solidFill>
                  <a:prstClr val="white"/>
                </a:solidFill>
                <a:effectLst/>
                <a:uLnTx/>
                <a:uFillTx/>
                <a:latin typeface="+mn-ea"/>
                <a:cs typeface="+mn-cs"/>
              </a:endParaRPr>
            </a:p>
          </p:txBody>
        </p:sp>
      </p:grpSp>
      <p:sp>
        <p:nvSpPr>
          <p:cNvPr id="16" name="말풍선: 사각형 15">
            <a:extLst>
              <a:ext uri="{FF2B5EF4-FFF2-40B4-BE49-F238E27FC236}">
                <a16:creationId xmlns:a16="http://schemas.microsoft.com/office/drawing/2014/main" id="{DA9692D9-3C05-BF1E-6CAB-A0218E845B1E}"/>
              </a:ext>
            </a:extLst>
          </p:cNvPr>
          <p:cNvSpPr/>
          <p:nvPr/>
        </p:nvSpPr>
        <p:spPr>
          <a:xfrm>
            <a:off x="739698" y="4542256"/>
            <a:ext cx="4417002" cy="1203829"/>
          </a:xfrm>
          <a:prstGeom prst="wedgeRectCallout">
            <a:avLst>
              <a:gd name="adj1" fmla="val 54250"/>
              <a:gd name="adj2" fmla="val -31864"/>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pic>
        <p:nvPicPr>
          <p:cNvPr id="4" name="그림 3">
            <a:extLst>
              <a:ext uri="{FF2B5EF4-FFF2-40B4-BE49-F238E27FC236}">
                <a16:creationId xmlns:a16="http://schemas.microsoft.com/office/drawing/2014/main" id="{FEB3D3C2-6867-9114-4D74-C2A6567ACDEA}"/>
              </a:ext>
            </a:extLst>
          </p:cNvPr>
          <p:cNvPicPr>
            <a:picLocks noChangeAspect="1"/>
          </p:cNvPicPr>
          <p:nvPr/>
        </p:nvPicPr>
        <p:blipFill>
          <a:blip r:embed="rId3"/>
          <a:stretch>
            <a:fillRect/>
          </a:stretch>
        </p:blipFill>
        <p:spPr>
          <a:xfrm>
            <a:off x="739697" y="2529087"/>
            <a:ext cx="4420719" cy="1197278"/>
          </a:xfrm>
          <a:prstGeom prst="rect">
            <a:avLst/>
          </a:prstGeom>
        </p:spPr>
      </p:pic>
      <p:sp>
        <p:nvSpPr>
          <p:cNvPr id="15" name="말풍선: 사각형 14">
            <a:extLst>
              <a:ext uri="{FF2B5EF4-FFF2-40B4-BE49-F238E27FC236}">
                <a16:creationId xmlns:a16="http://schemas.microsoft.com/office/drawing/2014/main" id="{7E4C5CE0-1A15-2836-5455-5296F584F768}"/>
              </a:ext>
            </a:extLst>
          </p:cNvPr>
          <p:cNvSpPr/>
          <p:nvPr/>
        </p:nvSpPr>
        <p:spPr>
          <a:xfrm>
            <a:off x="743415" y="2527608"/>
            <a:ext cx="4417001" cy="1197279"/>
          </a:xfrm>
          <a:prstGeom prst="wedgeRectCallout">
            <a:avLst>
              <a:gd name="adj1" fmla="val 53956"/>
              <a:gd name="adj2" fmla="val -26540"/>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7" name="직사각형 6">
            <a:extLst>
              <a:ext uri="{FF2B5EF4-FFF2-40B4-BE49-F238E27FC236}">
                <a16:creationId xmlns:a16="http://schemas.microsoft.com/office/drawing/2014/main" id="{D4D2BB9B-ED61-96E4-43BA-B2CCE2B16142}"/>
              </a:ext>
            </a:extLst>
          </p:cNvPr>
          <p:cNvSpPr/>
          <p:nvPr/>
        </p:nvSpPr>
        <p:spPr>
          <a:xfrm>
            <a:off x="5358721" y="2520222"/>
            <a:ext cx="3731941" cy="1204665"/>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t" anchorCtr="0"/>
          <a:lstStyle/>
          <a:p>
            <a:pPr marL="171450" indent="-171450">
              <a:lnSpc>
                <a:spcPct val="150000"/>
              </a:lnSpc>
              <a:buFont typeface="Wingdings" panose="05000000000000000000" pitchFamily="2" charset="2"/>
              <a:buChar char="l"/>
            </a:pPr>
            <a:r>
              <a:rPr lang="ko-KR" altLang="en-US" sz="1100" dirty="0">
                <a:solidFill>
                  <a:schemeClr val="tx1"/>
                </a:solidFill>
                <a:latin typeface="+mn-ea"/>
              </a:rPr>
              <a:t> </a:t>
            </a:r>
            <a:r>
              <a:rPr lang="en-US" altLang="ko-KR" sz="1100" dirty="0">
                <a:solidFill>
                  <a:schemeClr val="tx1"/>
                </a:solidFill>
                <a:latin typeface="+mn-ea"/>
              </a:rPr>
              <a:t>Download </a:t>
            </a:r>
            <a:r>
              <a:rPr lang="ko-KR" altLang="en-US" sz="1100" dirty="0">
                <a:solidFill>
                  <a:schemeClr val="tx1"/>
                </a:solidFill>
                <a:latin typeface="+mn-ea"/>
              </a:rPr>
              <a:t>요청</a:t>
            </a:r>
            <a:endParaRPr lang="en-US" altLang="ko-KR" sz="1100" dirty="0">
              <a:solidFill>
                <a:schemeClr val="tx1"/>
              </a:solidFill>
              <a:latin typeface="+mn-ea"/>
            </a:endParaRPr>
          </a:p>
          <a:p>
            <a:pPr marL="357188" lvl="1" indent="-179388">
              <a:lnSpc>
                <a:spcPct val="150000"/>
              </a:lnSpc>
              <a:buFont typeface="Arial" panose="020B0604020202020204" pitchFamily="34" charset="0"/>
              <a:buChar char="•"/>
              <a:tabLst>
                <a:tab pos="268288" algn="l"/>
              </a:tabLst>
            </a:pPr>
            <a:r>
              <a:rPr lang="en-US" altLang="ko-KR" sz="1000" dirty="0" err="1">
                <a:solidFill>
                  <a:schemeClr val="tx1"/>
                </a:solidFill>
                <a:latin typeface="+mn-ea"/>
              </a:rPr>
              <a:t>remoteCode</a:t>
            </a:r>
            <a:r>
              <a:rPr lang="en-US" altLang="ko-KR" sz="1000" dirty="0">
                <a:solidFill>
                  <a:schemeClr val="tx1"/>
                </a:solidFill>
                <a:latin typeface="+mn-ea"/>
              </a:rPr>
              <a:t>(EAI BAP </a:t>
            </a:r>
            <a:r>
              <a:rPr lang="en-US" altLang="ko-KR" sz="1000" dirty="0" err="1">
                <a:solidFill>
                  <a:schemeClr val="tx1"/>
                </a:solidFill>
                <a:latin typeface="+mn-ea"/>
              </a:rPr>
              <a:t>InterfaceID</a:t>
            </a:r>
            <a:r>
              <a:rPr lang="en-US" altLang="ko-KR" sz="1000" dirty="0">
                <a:solidFill>
                  <a:schemeClr val="tx1"/>
                </a:solidFill>
                <a:latin typeface="+mn-ea"/>
              </a:rPr>
              <a:t>) ‘BGTC_CRAYS_TEST’</a:t>
            </a:r>
            <a:r>
              <a:rPr lang="ko-KR" altLang="en-US" sz="1000" dirty="0">
                <a:solidFill>
                  <a:schemeClr val="tx1"/>
                </a:solidFill>
                <a:latin typeface="+mn-ea"/>
              </a:rPr>
              <a:t>로 </a:t>
            </a:r>
            <a:r>
              <a:rPr lang="en-US" altLang="ko-KR" sz="1000" dirty="0">
                <a:solidFill>
                  <a:schemeClr val="tx1"/>
                </a:solidFill>
                <a:latin typeface="+mn-ea"/>
              </a:rPr>
              <a:t>“/home/soxor/sftp/</a:t>
            </a:r>
            <a:r>
              <a:rPr lang="en-US" altLang="ko-KR" sz="1000" dirty="0" err="1">
                <a:solidFill>
                  <a:schemeClr val="tx1"/>
                </a:solidFill>
                <a:latin typeface="+mn-ea"/>
              </a:rPr>
              <a:t>svr</a:t>
            </a:r>
            <a:r>
              <a:rPr lang="en-US" altLang="ko-KR" sz="1000" dirty="0">
                <a:solidFill>
                  <a:schemeClr val="tx1"/>
                </a:solidFill>
                <a:latin typeface="+mn-ea"/>
              </a:rPr>
              <a:t>/test.txt” download</a:t>
            </a:r>
            <a:r>
              <a:rPr lang="ko-KR" altLang="en-US" sz="1000" dirty="0">
                <a:solidFill>
                  <a:schemeClr val="tx1"/>
                </a:solidFill>
                <a:latin typeface="+mn-ea"/>
              </a:rPr>
              <a:t>를 요청함</a:t>
            </a:r>
            <a:endParaRPr lang="ko-KR" altLang="en-US" sz="1100" dirty="0">
              <a:solidFill>
                <a:schemeClr val="tx1"/>
              </a:solidFill>
              <a:latin typeface="+mn-ea"/>
            </a:endParaRPr>
          </a:p>
          <a:p>
            <a:pPr marL="357188" lvl="1" indent="-179388">
              <a:buFont typeface="Arial" panose="020B0604020202020204" pitchFamily="34" charset="0"/>
              <a:buChar char="•"/>
              <a:tabLst>
                <a:tab pos="268288" algn="l"/>
              </a:tabLst>
            </a:pPr>
            <a:endParaRPr lang="ko-KR" altLang="en-US" sz="1100" dirty="0">
              <a:solidFill>
                <a:schemeClr val="tx1"/>
              </a:solidFill>
              <a:latin typeface="+mn-ea"/>
            </a:endParaRPr>
          </a:p>
        </p:txBody>
      </p:sp>
      <p:sp>
        <p:nvSpPr>
          <p:cNvPr id="8" name="직사각형 7">
            <a:extLst>
              <a:ext uri="{FF2B5EF4-FFF2-40B4-BE49-F238E27FC236}">
                <a16:creationId xmlns:a16="http://schemas.microsoft.com/office/drawing/2014/main" id="{C76BDFE3-103F-8021-FD68-152BBCD28BD1}"/>
              </a:ext>
            </a:extLst>
          </p:cNvPr>
          <p:cNvSpPr/>
          <p:nvPr/>
        </p:nvSpPr>
        <p:spPr>
          <a:xfrm>
            <a:off x="5358721" y="4543530"/>
            <a:ext cx="3731941" cy="1204665"/>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t" anchorCtr="0"/>
          <a:lstStyle/>
          <a:p>
            <a:pPr marL="171450" indent="-171450">
              <a:lnSpc>
                <a:spcPct val="150000"/>
              </a:lnSpc>
              <a:buFont typeface="Wingdings" panose="05000000000000000000" pitchFamily="2" charset="2"/>
              <a:buChar char="l"/>
            </a:pPr>
            <a:r>
              <a:rPr lang="ko-KR" altLang="en-US" sz="1100" dirty="0">
                <a:solidFill>
                  <a:schemeClr val="tx1"/>
                </a:solidFill>
                <a:latin typeface="+mn-ea"/>
              </a:rPr>
              <a:t> </a:t>
            </a:r>
            <a:r>
              <a:rPr lang="en-US" altLang="ko-KR" sz="1100" dirty="0">
                <a:solidFill>
                  <a:schemeClr val="tx1"/>
                </a:solidFill>
                <a:latin typeface="+mn-ea"/>
              </a:rPr>
              <a:t>Download </a:t>
            </a:r>
            <a:r>
              <a:rPr lang="ko-KR" altLang="en-US" sz="1100" dirty="0">
                <a:solidFill>
                  <a:schemeClr val="tx1"/>
                </a:solidFill>
                <a:latin typeface="+mn-ea"/>
              </a:rPr>
              <a:t>응답</a:t>
            </a:r>
            <a:endParaRPr lang="en-US" altLang="ko-KR" sz="1100" dirty="0">
              <a:solidFill>
                <a:schemeClr val="tx1"/>
              </a:solidFill>
              <a:latin typeface="+mn-ea"/>
            </a:endParaRPr>
          </a:p>
          <a:p>
            <a:pPr marL="357188" lvl="1" indent="-179388">
              <a:lnSpc>
                <a:spcPct val="150000"/>
              </a:lnSpc>
              <a:buFont typeface="Arial" panose="020B0604020202020204" pitchFamily="34" charset="0"/>
              <a:buChar char="•"/>
              <a:tabLst>
                <a:tab pos="268288" algn="l"/>
              </a:tabLst>
            </a:pPr>
            <a:r>
              <a:rPr lang="ko-KR" altLang="en-US" sz="1000" dirty="0">
                <a:solidFill>
                  <a:schemeClr val="tx1"/>
                </a:solidFill>
                <a:latin typeface="+mn-ea"/>
              </a:rPr>
              <a:t>성공적으로 </a:t>
            </a:r>
            <a:r>
              <a:rPr lang="en-US" altLang="ko-KR" sz="1000" dirty="0">
                <a:solidFill>
                  <a:schemeClr val="tx1"/>
                </a:solidFill>
                <a:latin typeface="+mn-ea"/>
              </a:rPr>
              <a:t>queue</a:t>
            </a:r>
            <a:r>
              <a:rPr lang="ko-KR" altLang="en-US" sz="1000" dirty="0">
                <a:solidFill>
                  <a:schemeClr val="tx1"/>
                </a:solidFill>
                <a:latin typeface="+mn-ea"/>
              </a:rPr>
              <a:t>에 들어갔음</a:t>
            </a:r>
            <a:r>
              <a:rPr lang="en-US" altLang="ko-KR" sz="1000" dirty="0">
                <a:solidFill>
                  <a:schemeClr val="tx1"/>
                </a:solidFill>
                <a:latin typeface="+mn-ea"/>
              </a:rPr>
              <a:t>.</a:t>
            </a:r>
          </a:p>
          <a:p>
            <a:pPr marL="357188" lvl="1" indent="-179388">
              <a:lnSpc>
                <a:spcPct val="150000"/>
              </a:lnSpc>
              <a:buFont typeface="Arial" panose="020B0604020202020204" pitchFamily="34" charset="0"/>
              <a:buChar char="•"/>
              <a:tabLst>
                <a:tab pos="268288" algn="l"/>
              </a:tabLst>
            </a:pPr>
            <a:r>
              <a:rPr lang="en-US" altLang="ko-KR" sz="1000" dirty="0" err="1">
                <a:solidFill>
                  <a:schemeClr val="tx1"/>
                </a:solidFill>
                <a:latin typeface="+mn-ea"/>
              </a:rPr>
              <a:t>jobId</a:t>
            </a:r>
            <a:r>
              <a:rPr lang="ko-KR" altLang="en-US" sz="1000" dirty="0">
                <a:solidFill>
                  <a:schemeClr val="tx1"/>
                </a:solidFill>
                <a:latin typeface="+mn-ea"/>
              </a:rPr>
              <a:t>는 </a:t>
            </a:r>
            <a:r>
              <a:rPr lang="en-US" altLang="ko-KR" sz="1000" dirty="0">
                <a:solidFill>
                  <a:schemeClr val="tx1"/>
                </a:solidFill>
                <a:latin typeface="+mn-ea"/>
              </a:rPr>
              <a:t>“</a:t>
            </a:r>
            <a:r>
              <a:rPr lang="en-US" altLang="ko-KR" sz="900" dirty="0">
                <a:solidFill>
                  <a:schemeClr val="tx1"/>
                </a:solidFill>
                <a:latin typeface="+mn-ea"/>
              </a:rPr>
              <a:t>ca646853-3a0a-4657-b74a-692fe6a730d0</a:t>
            </a:r>
            <a:r>
              <a:rPr lang="en-US" altLang="ko-KR" sz="1000" dirty="0">
                <a:solidFill>
                  <a:schemeClr val="tx1"/>
                </a:solidFill>
                <a:latin typeface="+mn-ea"/>
              </a:rPr>
              <a:t>”</a:t>
            </a:r>
            <a:endParaRPr lang="ko-KR" altLang="en-US" sz="1100" dirty="0">
              <a:solidFill>
                <a:schemeClr val="tx1"/>
              </a:solidFill>
              <a:latin typeface="+mn-ea"/>
            </a:endParaRPr>
          </a:p>
        </p:txBody>
      </p:sp>
    </p:spTree>
    <p:extLst>
      <p:ext uri="{BB962C8B-B14F-4D97-AF65-F5344CB8AC3E}">
        <p14:creationId xmlns:p14="http://schemas.microsoft.com/office/powerpoint/2010/main" val="34183318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17740-8005-368C-9403-A6B49CC046E4}"/>
            </a:ext>
          </a:extLst>
        </p:cNvPr>
        <p:cNvGrpSpPr/>
        <p:nvPr/>
      </p:nvGrpSpPr>
      <p:grpSpPr>
        <a:xfrm>
          <a:off x="0" y="0"/>
          <a:ext cx="0" cy="0"/>
          <a:chOff x="0" y="0"/>
          <a:chExt cx="0" cy="0"/>
        </a:xfrm>
      </p:grpSpPr>
      <p:pic>
        <p:nvPicPr>
          <p:cNvPr id="19" name="그림 18">
            <a:extLst>
              <a:ext uri="{FF2B5EF4-FFF2-40B4-BE49-F238E27FC236}">
                <a16:creationId xmlns:a16="http://schemas.microsoft.com/office/drawing/2014/main" id="{866A006E-6B45-8261-1E4C-5EE5C5B7AE0A}"/>
              </a:ext>
            </a:extLst>
          </p:cNvPr>
          <p:cNvPicPr>
            <a:picLocks noChangeAspect="1"/>
          </p:cNvPicPr>
          <p:nvPr/>
        </p:nvPicPr>
        <p:blipFill>
          <a:blip r:embed="rId2"/>
          <a:stretch>
            <a:fillRect/>
          </a:stretch>
        </p:blipFill>
        <p:spPr>
          <a:xfrm>
            <a:off x="752457" y="4987071"/>
            <a:ext cx="4400526" cy="1202555"/>
          </a:xfrm>
          <a:prstGeom prst="rect">
            <a:avLst/>
          </a:prstGeom>
        </p:spPr>
      </p:pic>
      <p:pic>
        <p:nvPicPr>
          <p:cNvPr id="5" name="그림 4">
            <a:extLst>
              <a:ext uri="{FF2B5EF4-FFF2-40B4-BE49-F238E27FC236}">
                <a16:creationId xmlns:a16="http://schemas.microsoft.com/office/drawing/2014/main" id="{B059B379-9480-07FA-63DD-642CD1B56D47}"/>
              </a:ext>
            </a:extLst>
          </p:cNvPr>
          <p:cNvPicPr>
            <a:picLocks noChangeAspect="1"/>
          </p:cNvPicPr>
          <p:nvPr/>
        </p:nvPicPr>
        <p:blipFill>
          <a:blip r:embed="rId3"/>
          <a:stretch>
            <a:fillRect/>
          </a:stretch>
        </p:blipFill>
        <p:spPr>
          <a:xfrm>
            <a:off x="739698" y="2356625"/>
            <a:ext cx="4413285" cy="1197279"/>
          </a:xfrm>
          <a:prstGeom prst="rect">
            <a:avLst/>
          </a:prstGeom>
        </p:spPr>
      </p:pic>
      <p:sp>
        <p:nvSpPr>
          <p:cNvPr id="2" name="Title 1">
            <a:extLst>
              <a:ext uri="{FF2B5EF4-FFF2-40B4-BE49-F238E27FC236}">
                <a16:creationId xmlns:a16="http://schemas.microsoft.com/office/drawing/2014/main" id="{FB480537-865E-349A-A1DE-4699586A93A0}"/>
              </a:ext>
            </a:extLst>
          </p:cNvPr>
          <p:cNvSpPr>
            <a:spLocks noGrp="1"/>
          </p:cNvSpPr>
          <p:nvPr>
            <p:ph type="title"/>
          </p:nvPr>
        </p:nvSpPr>
        <p:spPr/>
        <p:txBody>
          <a:bodyPr/>
          <a:lstStyle/>
          <a:p>
            <a:r>
              <a:rPr lang="en-US" altLang="ko-KR" dirty="0">
                <a:ln>
                  <a:solidFill>
                    <a:schemeClr val="bg1">
                      <a:alpha val="0"/>
                    </a:schemeClr>
                  </a:solidFill>
                </a:ln>
              </a:rPr>
              <a:t>4.3 </a:t>
            </a:r>
            <a:r>
              <a:rPr lang="ko-KR" altLang="en-US" dirty="0">
                <a:ln>
                  <a:solidFill>
                    <a:schemeClr val="bg1">
                      <a:alpha val="0"/>
                    </a:schemeClr>
                  </a:solidFill>
                </a:ln>
              </a:rPr>
              <a:t>테스트 예제</a:t>
            </a:r>
          </a:p>
        </p:txBody>
      </p:sp>
      <p:sp>
        <p:nvSpPr>
          <p:cNvPr id="43" name="텍스트 개체 틀 42">
            <a:extLst>
              <a:ext uri="{FF2B5EF4-FFF2-40B4-BE49-F238E27FC236}">
                <a16:creationId xmlns:a16="http://schemas.microsoft.com/office/drawing/2014/main" id="{A09CCE02-FBAA-4B09-A7F9-9C1F9E03748A}"/>
              </a:ext>
            </a:extLst>
          </p:cNvPr>
          <p:cNvSpPr>
            <a:spLocks noGrp="1"/>
          </p:cNvSpPr>
          <p:nvPr>
            <p:ph type="body" sz="quarter" idx="14"/>
          </p:nvPr>
        </p:nvSpPr>
        <p:spPr/>
        <p:txBody>
          <a:bodyPr/>
          <a:lstStyle/>
          <a:p>
            <a:pPr>
              <a:buClr>
                <a:schemeClr val="accent1">
                  <a:lumMod val="75000"/>
                </a:schemeClr>
              </a:buClr>
            </a:pPr>
            <a:r>
              <a:rPr lang="en-US" altLang="ko-KR" dirty="0"/>
              <a:t>Curl</a:t>
            </a:r>
            <a:r>
              <a:rPr lang="ko-KR" altLang="en-US" dirty="0"/>
              <a:t>을 이용한 </a:t>
            </a:r>
            <a:r>
              <a:rPr lang="en-US" altLang="ko-KR" dirty="0"/>
              <a:t>Status </a:t>
            </a:r>
            <a:r>
              <a:rPr lang="ko-KR" altLang="en-US" dirty="0"/>
              <a:t>요청</a:t>
            </a:r>
            <a:r>
              <a:rPr lang="en-US" altLang="ko-KR" dirty="0"/>
              <a:t> </a:t>
            </a:r>
            <a:r>
              <a:rPr lang="ko-KR" altLang="en-US" dirty="0"/>
              <a:t>예제</a:t>
            </a:r>
            <a:endParaRPr lang="en-US" altLang="ko-KR" dirty="0"/>
          </a:p>
        </p:txBody>
      </p:sp>
      <p:sp>
        <p:nvSpPr>
          <p:cNvPr id="12" name="직사각형 11">
            <a:extLst>
              <a:ext uri="{FF2B5EF4-FFF2-40B4-BE49-F238E27FC236}">
                <a16:creationId xmlns:a16="http://schemas.microsoft.com/office/drawing/2014/main" id="{3D296A2F-54D4-2196-09A0-0244AE2BDB9F}"/>
              </a:ext>
            </a:extLst>
          </p:cNvPr>
          <p:cNvSpPr/>
          <p:nvPr/>
        </p:nvSpPr>
        <p:spPr>
          <a:xfrm>
            <a:off x="571501" y="1701220"/>
            <a:ext cx="8724899" cy="4604330"/>
          </a:xfrm>
          <a:prstGeom prst="rect">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13" name="Text Placeholder 3">
            <a:extLst>
              <a:ext uri="{FF2B5EF4-FFF2-40B4-BE49-F238E27FC236}">
                <a16:creationId xmlns:a16="http://schemas.microsoft.com/office/drawing/2014/main" id="{0CCF6676-4511-489D-DC6E-C5A2A88812C6}"/>
              </a:ext>
            </a:extLst>
          </p:cNvPr>
          <p:cNvSpPr>
            <a:spLocks noGrp="1"/>
          </p:cNvSpPr>
          <p:nvPr>
            <p:ph type="body" sz="quarter" idx="10"/>
          </p:nvPr>
        </p:nvSpPr>
        <p:spPr>
          <a:xfrm>
            <a:off x="409575" y="157685"/>
            <a:ext cx="2549525" cy="152349"/>
          </a:xfrm>
        </p:spPr>
        <p:txBody>
          <a:bodyPr/>
          <a:lstStyle/>
          <a:p>
            <a:r>
              <a:rPr lang="en-US" altLang="ko-KR" dirty="0">
                <a:ln>
                  <a:solidFill>
                    <a:schemeClr val="bg1">
                      <a:alpha val="0"/>
                    </a:schemeClr>
                  </a:solidFill>
                </a:ln>
              </a:rPr>
              <a:t>APIM &gt; </a:t>
            </a:r>
            <a:r>
              <a:rPr lang="ko-KR" altLang="en-US" dirty="0" err="1">
                <a:ln>
                  <a:solidFill>
                    <a:schemeClr val="bg1">
                      <a:alpha val="0"/>
                    </a:schemeClr>
                  </a:solidFill>
                </a:ln>
              </a:rPr>
              <a:t>관리자포탈</a:t>
            </a:r>
            <a:endParaRPr lang="ko-KR" altLang="en-US" dirty="0">
              <a:ln>
                <a:solidFill>
                  <a:schemeClr val="bg1">
                    <a:alpha val="0"/>
                  </a:schemeClr>
                </a:solidFill>
              </a:ln>
            </a:endParaRPr>
          </a:p>
        </p:txBody>
      </p:sp>
      <p:grpSp>
        <p:nvGrpSpPr>
          <p:cNvPr id="32" name="그룹 31">
            <a:extLst>
              <a:ext uri="{FF2B5EF4-FFF2-40B4-BE49-F238E27FC236}">
                <a16:creationId xmlns:a16="http://schemas.microsoft.com/office/drawing/2014/main" id="{39714A78-C9FD-3C3F-E48C-6FD464B984F6}"/>
              </a:ext>
            </a:extLst>
          </p:cNvPr>
          <p:cNvGrpSpPr/>
          <p:nvPr/>
        </p:nvGrpSpPr>
        <p:grpSpPr>
          <a:xfrm>
            <a:off x="3117417" y="1629220"/>
            <a:ext cx="3816000" cy="367431"/>
            <a:chOff x="3117417" y="1629220"/>
            <a:chExt cx="3816000" cy="367431"/>
          </a:xfrm>
        </p:grpSpPr>
        <p:sp>
          <p:nvSpPr>
            <p:cNvPr id="33" name="사다리꼴 32">
              <a:extLst>
                <a:ext uri="{FF2B5EF4-FFF2-40B4-BE49-F238E27FC236}">
                  <a16:creationId xmlns:a16="http://schemas.microsoft.com/office/drawing/2014/main" id="{566FF8B1-5280-F9D9-B722-36074033F6EB}"/>
                </a:ext>
              </a:extLst>
            </p:cNvPr>
            <p:cNvSpPr/>
            <p:nvPr/>
          </p:nvSpPr>
          <p:spPr>
            <a:xfrm>
              <a:off x="3117417" y="1629220"/>
              <a:ext cx="3816000" cy="72000"/>
            </a:xfrm>
            <a:prstGeom prst="trapezoid">
              <a:avLst/>
            </a:prstGeom>
            <a:solidFill>
              <a:sysClr val="windowText" lastClr="000000">
                <a:lumMod val="85000"/>
                <a:lumOff val="15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mn-ea"/>
                <a:cs typeface="+mn-cs"/>
              </a:endParaRPr>
            </a:p>
          </p:txBody>
        </p:sp>
        <p:sp>
          <p:nvSpPr>
            <p:cNvPr id="34" name="순서도: 수동 연산 33">
              <a:extLst>
                <a:ext uri="{FF2B5EF4-FFF2-40B4-BE49-F238E27FC236}">
                  <a16:creationId xmlns:a16="http://schemas.microsoft.com/office/drawing/2014/main" id="{C3432931-C14C-8555-B51E-BD1E7A1B6C61}"/>
                </a:ext>
              </a:extLst>
            </p:cNvPr>
            <p:cNvSpPr/>
            <p:nvPr/>
          </p:nvSpPr>
          <p:spPr>
            <a:xfrm>
              <a:off x="3138991" y="1636651"/>
              <a:ext cx="3791572" cy="360000"/>
            </a:xfrm>
            <a:prstGeom prst="flowChartManualOperation">
              <a:avLst/>
            </a:prstGeom>
            <a:solidFill>
              <a:schemeClr val="accent1">
                <a:lumMod val="75000"/>
              </a:schemeClr>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ko-KR" sz="1600" b="0" i="0" u="none" strike="noStrike" kern="0" cap="none" spc="0" normalizeH="0" baseline="0" noProof="0" dirty="0">
                  <a:ln>
                    <a:noFill/>
                  </a:ln>
                  <a:solidFill>
                    <a:prstClr val="white"/>
                  </a:solidFill>
                  <a:effectLst/>
                  <a:uLnTx/>
                  <a:uFillTx/>
                  <a:latin typeface="+mn-ea"/>
                  <a:cs typeface="+mn-cs"/>
                </a:rPr>
                <a:t>Status </a:t>
              </a:r>
              <a:r>
                <a:rPr lang="ko-KR" altLang="en-US" sz="1600" kern="0" dirty="0">
                  <a:solidFill>
                    <a:prstClr val="white"/>
                  </a:solidFill>
                  <a:latin typeface="+mn-ea"/>
                </a:rPr>
                <a:t>요청 예제</a:t>
              </a:r>
              <a:endParaRPr kumimoji="0" lang="ko-KR" altLang="en-US" sz="1600" b="0" i="0" u="none" strike="noStrike" kern="0" cap="none" spc="0" normalizeH="0" baseline="0" noProof="0" dirty="0">
                <a:ln>
                  <a:noFill/>
                </a:ln>
                <a:solidFill>
                  <a:prstClr val="white"/>
                </a:solidFill>
                <a:effectLst/>
                <a:uLnTx/>
                <a:uFillTx/>
                <a:latin typeface="+mn-ea"/>
                <a:cs typeface="+mn-cs"/>
              </a:endParaRPr>
            </a:p>
          </p:txBody>
        </p:sp>
      </p:grpSp>
      <p:sp>
        <p:nvSpPr>
          <p:cNvPr id="16" name="말풍선: 사각형 15">
            <a:extLst>
              <a:ext uri="{FF2B5EF4-FFF2-40B4-BE49-F238E27FC236}">
                <a16:creationId xmlns:a16="http://schemas.microsoft.com/office/drawing/2014/main" id="{33C9E08B-E6BB-22B1-76D8-00AFF8862ADD}"/>
              </a:ext>
            </a:extLst>
          </p:cNvPr>
          <p:cNvSpPr/>
          <p:nvPr/>
        </p:nvSpPr>
        <p:spPr>
          <a:xfrm>
            <a:off x="739698" y="3665029"/>
            <a:ext cx="4417002" cy="1203829"/>
          </a:xfrm>
          <a:prstGeom prst="wedgeRectCallout">
            <a:avLst>
              <a:gd name="adj1" fmla="val 54250"/>
              <a:gd name="adj2" fmla="val -31864"/>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15" name="말풍선: 사각형 14">
            <a:extLst>
              <a:ext uri="{FF2B5EF4-FFF2-40B4-BE49-F238E27FC236}">
                <a16:creationId xmlns:a16="http://schemas.microsoft.com/office/drawing/2014/main" id="{7FD20713-514C-9E6C-45D9-F6DC13CDDA0A}"/>
              </a:ext>
            </a:extLst>
          </p:cNvPr>
          <p:cNvSpPr/>
          <p:nvPr/>
        </p:nvSpPr>
        <p:spPr>
          <a:xfrm>
            <a:off x="743415" y="2356625"/>
            <a:ext cx="4417001" cy="1197279"/>
          </a:xfrm>
          <a:prstGeom prst="wedgeRectCallout">
            <a:avLst>
              <a:gd name="adj1" fmla="val 53956"/>
              <a:gd name="adj2" fmla="val -26540"/>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7" name="직사각형 6">
            <a:extLst>
              <a:ext uri="{FF2B5EF4-FFF2-40B4-BE49-F238E27FC236}">
                <a16:creationId xmlns:a16="http://schemas.microsoft.com/office/drawing/2014/main" id="{C0D766B6-B7A2-3C63-59D1-11999624F238}"/>
              </a:ext>
            </a:extLst>
          </p:cNvPr>
          <p:cNvSpPr/>
          <p:nvPr/>
        </p:nvSpPr>
        <p:spPr>
          <a:xfrm>
            <a:off x="5358721" y="2349239"/>
            <a:ext cx="3731941" cy="1204665"/>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t" anchorCtr="0"/>
          <a:lstStyle/>
          <a:p>
            <a:pPr marL="171450" indent="-171450">
              <a:lnSpc>
                <a:spcPct val="200000"/>
              </a:lnSpc>
              <a:buFont typeface="Wingdings" panose="05000000000000000000" pitchFamily="2" charset="2"/>
              <a:buChar char="l"/>
            </a:pPr>
            <a:r>
              <a:rPr lang="ko-KR" altLang="en-US" sz="1100" dirty="0">
                <a:solidFill>
                  <a:schemeClr val="tx1"/>
                </a:solidFill>
                <a:latin typeface="+mn-ea"/>
              </a:rPr>
              <a:t> </a:t>
            </a:r>
            <a:r>
              <a:rPr lang="en-US" altLang="ko-KR" sz="1100" dirty="0">
                <a:solidFill>
                  <a:schemeClr val="tx1"/>
                </a:solidFill>
                <a:latin typeface="+mn-ea"/>
              </a:rPr>
              <a:t>Status </a:t>
            </a:r>
            <a:r>
              <a:rPr lang="ko-KR" altLang="en-US" sz="1100" dirty="0">
                <a:solidFill>
                  <a:schemeClr val="tx1"/>
                </a:solidFill>
                <a:latin typeface="+mn-ea"/>
              </a:rPr>
              <a:t>요청</a:t>
            </a:r>
            <a:endParaRPr lang="en-US" altLang="ko-KR" sz="1100" dirty="0">
              <a:solidFill>
                <a:schemeClr val="tx1"/>
              </a:solidFill>
              <a:latin typeface="+mn-ea"/>
            </a:endParaRPr>
          </a:p>
          <a:p>
            <a:pPr marL="357188" lvl="1" indent="-179388">
              <a:lnSpc>
                <a:spcPct val="200000"/>
              </a:lnSpc>
              <a:buFont typeface="Arial" panose="020B0604020202020204" pitchFamily="34" charset="0"/>
              <a:buChar char="•"/>
              <a:tabLst>
                <a:tab pos="268288" algn="l"/>
              </a:tabLst>
            </a:pPr>
            <a:r>
              <a:rPr lang="en-US" altLang="ko-KR" sz="1000" dirty="0" err="1">
                <a:solidFill>
                  <a:schemeClr val="tx1"/>
                </a:solidFill>
                <a:latin typeface="+mn-ea"/>
              </a:rPr>
              <a:t>jobId</a:t>
            </a:r>
            <a:r>
              <a:rPr lang="ko-KR" altLang="en-US" sz="1000" dirty="0">
                <a:solidFill>
                  <a:schemeClr val="tx1"/>
                </a:solidFill>
                <a:latin typeface="+mn-ea"/>
              </a:rPr>
              <a:t>를</a:t>
            </a:r>
            <a:r>
              <a:rPr lang="en-US" altLang="ko-KR" sz="1000" dirty="0">
                <a:solidFill>
                  <a:schemeClr val="tx1"/>
                </a:solidFill>
                <a:latin typeface="+mn-ea"/>
              </a:rPr>
              <a:t> </a:t>
            </a:r>
            <a:r>
              <a:rPr kumimoji="0" lang="en-US" altLang="ko-KR" sz="1000" b="0" i="0" u="none" strike="noStrike" kern="1200" cap="none" spc="0" normalizeH="0" baseline="0" noProof="0" dirty="0">
                <a:ln>
                  <a:noFill/>
                </a:ln>
                <a:solidFill>
                  <a:srgbClr val="000000"/>
                </a:solidFill>
                <a:effectLst/>
                <a:uLnTx/>
                <a:uFillTx/>
                <a:latin typeface="원신한 Light"/>
                <a:ea typeface="원신한 Light"/>
                <a:cs typeface="+mn-cs"/>
              </a:rPr>
              <a:t>“</a:t>
            </a:r>
            <a:r>
              <a:rPr kumimoji="0" lang="en-US" altLang="ko-KR" sz="900" b="0" i="0" u="none" strike="noStrike" kern="1200" cap="none" spc="0" normalizeH="0" baseline="0" noProof="0" dirty="0">
                <a:ln>
                  <a:noFill/>
                </a:ln>
                <a:solidFill>
                  <a:srgbClr val="000000"/>
                </a:solidFill>
                <a:effectLst/>
                <a:uLnTx/>
                <a:uFillTx/>
                <a:latin typeface="원신한 Light"/>
                <a:ea typeface="원신한 Light"/>
                <a:cs typeface="+mn-cs"/>
              </a:rPr>
              <a:t>ca646853-3a0a-4657-b74a-692fe6a730d0</a:t>
            </a:r>
            <a:r>
              <a:rPr kumimoji="0" lang="en-US" altLang="ko-KR" sz="1000" b="0" i="0" u="none" strike="noStrike" kern="1200" cap="none" spc="0" normalizeH="0" baseline="0" noProof="0" dirty="0">
                <a:ln>
                  <a:noFill/>
                </a:ln>
                <a:solidFill>
                  <a:srgbClr val="000000"/>
                </a:solidFill>
                <a:effectLst/>
                <a:uLnTx/>
                <a:uFillTx/>
                <a:latin typeface="원신한 Light"/>
                <a:ea typeface="원신한 Light"/>
                <a:cs typeface="+mn-cs"/>
              </a:rPr>
              <a:t>” </a:t>
            </a:r>
            <a:r>
              <a:rPr kumimoji="0" lang="ko-KR" altLang="en-US" sz="1000" b="0" i="0" u="none" strike="noStrike" kern="1200" cap="none" spc="0" normalizeH="0" baseline="0" noProof="0" dirty="0">
                <a:ln>
                  <a:noFill/>
                </a:ln>
                <a:solidFill>
                  <a:srgbClr val="000000"/>
                </a:solidFill>
                <a:effectLst/>
                <a:uLnTx/>
                <a:uFillTx/>
                <a:latin typeface="원신한 Light"/>
                <a:ea typeface="원신한 Light"/>
                <a:cs typeface="+mn-cs"/>
              </a:rPr>
              <a:t>으로 현재 </a:t>
            </a:r>
            <a:r>
              <a:rPr kumimoji="0" lang="en-US" altLang="ko-KR" sz="1000" b="0" i="0" u="none" strike="noStrike" kern="1200" cap="none" spc="0" normalizeH="0" baseline="0" noProof="0" dirty="0">
                <a:ln>
                  <a:noFill/>
                </a:ln>
                <a:solidFill>
                  <a:srgbClr val="000000"/>
                </a:solidFill>
                <a:effectLst/>
                <a:uLnTx/>
                <a:uFillTx/>
                <a:latin typeface="원신한 Light"/>
                <a:ea typeface="원신한 Light"/>
                <a:cs typeface="+mn-cs"/>
              </a:rPr>
              <a:t>status</a:t>
            </a:r>
            <a:r>
              <a:rPr lang="ko-KR" altLang="en-US" sz="1000" dirty="0">
                <a:solidFill>
                  <a:schemeClr val="tx1"/>
                </a:solidFill>
                <a:latin typeface="+mn-ea"/>
              </a:rPr>
              <a:t>를 요청함</a:t>
            </a:r>
            <a:endParaRPr lang="ko-KR" altLang="en-US" sz="1100" dirty="0">
              <a:solidFill>
                <a:schemeClr val="tx1"/>
              </a:solidFill>
              <a:latin typeface="+mn-ea"/>
            </a:endParaRPr>
          </a:p>
          <a:p>
            <a:pPr marL="357188" lvl="1" indent="-179388">
              <a:buFont typeface="Arial" panose="020B0604020202020204" pitchFamily="34" charset="0"/>
              <a:buChar char="•"/>
              <a:tabLst>
                <a:tab pos="268288" algn="l"/>
              </a:tabLst>
            </a:pPr>
            <a:endParaRPr lang="ko-KR" altLang="en-US" sz="1100" dirty="0">
              <a:solidFill>
                <a:schemeClr val="tx1"/>
              </a:solidFill>
              <a:latin typeface="+mn-ea"/>
            </a:endParaRPr>
          </a:p>
        </p:txBody>
      </p:sp>
      <p:sp>
        <p:nvSpPr>
          <p:cNvPr id="8" name="직사각형 7">
            <a:extLst>
              <a:ext uri="{FF2B5EF4-FFF2-40B4-BE49-F238E27FC236}">
                <a16:creationId xmlns:a16="http://schemas.microsoft.com/office/drawing/2014/main" id="{40CB73CB-EF71-73DC-F35B-008CDBCF4AE8}"/>
              </a:ext>
            </a:extLst>
          </p:cNvPr>
          <p:cNvSpPr/>
          <p:nvPr/>
        </p:nvSpPr>
        <p:spPr>
          <a:xfrm>
            <a:off x="5358721" y="3666303"/>
            <a:ext cx="3731941" cy="1204665"/>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t" anchorCtr="0"/>
          <a:lstStyle/>
          <a:p>
            <a:pPr marL="171450" indent="-171450">
              <a:lnSpc>
                <a:spcPct val="200000"/>
              </a:lnSpc>
              <a:buFont typeface="Wingdings" panose="05000000000000000000" pitchFamily="2" charset="2"/>
              <a:buChar char="l"/>
            </a:pPr>
            <a:r>
              <a:rPr lang="ko-KR" altLang="en-US" sz="1100" dirty="0">
                <a:solidFill>
                  <a:schemeClr val="tx1"/>
                </a:solidFill>
                <a:latin typeface="+mn-ea"/>
              </a:rPr>
              <a:t> </a:t>
            </a:r>
            <a:r>
              <a:rPr lang="en-US" altLang="ko-KR" sz="1100" dirty="0">
                <a:solidFill>
                  <a:schemeClr val="tx1"/>
                </a:solidFill>
                <a:latin typeface="+mn-ea"/>
              </a:rPr>
              <a:t>Status </a:t>
            </a:r>
            <a:r>
              <a:rPr lang="ko-KR" altLang="en-US" sz="1100" dirty="0">
                <a:solidFill>
                  <a:schemeClr val="tx1"/>
                </a:solidFill>
                <a:latin typeface="+mn-ea"/>
              </a:rPr>
              <a:t>응답</a:t>
            </a:r>
            <a:endParaRPr lang="en-US" altLang="ko-KR" sz="1100" dirty="0">
              <a:solidFill>
                <a:schemeClr val="tx1"/>
              </a:solidFill>
              <a:latin typeface="+mn-ea"/>
            </a:endParaRPr>
          </a:p>
          <a:p>
            <a:pPr marL="357188" lvl="1" indent="-179388">
              <a:lnSpc>
                <a:spcPct val="200000"/>
              </a:lnSpc>
              <a:buFont typeface="Arial" panose="020B0604020202020204" pitchFamily="34" charset="0"/>
              <a:buChar char="•"/>
              <a:tabLst>
                <a:tab pos="268288" algn="l"/>
              </a:tabLst>
            </a:pPr>
            <a:r>
              <a:rPr lang="en-US" altLang="ko-KR" sz="1000" dirty="0">
                <a:solidFill>
                  <a:schemeClr val="tx1"/>
                </a:solidFill>
                <a:latin typeface="+mn-ea"/>
              </a:rPr>
              <a:t>QUEUE</a:t>
            </a:r>
            <a:r>
              <a:rPr lang="ko-KR" altLang="en-US" sz="1000" dirty="0">
                <a:solidFill>
                  <a:schemeClr val="tx1"/>
                </a:solidFill>
                <a:latin typeface="+mn-ea"/>
              </a:rPr>
              <a:t>에서 대기 </a:t>
            </a:r>
            <a:r>
              <a:rPr lang="ko-KR" altLang="en-US" sz="1000" dirty="0" err="1">
                <a:solidFill>
                  <a:schemeClr val="tx1"/>
                </a:solidFill>
                <a:latin typeface="+mn-ea"/>
              </a:rPr>
              <a:t>중일때</a:t>
            </a:r>
            <a:r>
              <a:rPr lang="ko-KR" altLang="en-US" sz="1000" dirty="0">
                <a:solidFill>
                  <a:schemeClr val="tx1"/>
                </a:solidFill>
                <a:latin typeface="+mn-ea"/>
              </a:rPr>
              <a:t> 응답</a:t>
            </a:r>
            <a:endParaRPr lang="ko-KR" altLang="en-US" sz="1100" dirty="0">
              <a:solidFill>
                <a:schemeClr val="tx1"/>
              </a:solidFill>
              <a:latin typeface="+mn-ea"/>
            </a:endParaRPr>
          </a:p>
        </p:txBody>
      </p:sp>
      <p:pic>
        <p:nvPicPr>
          <p:cNvPr id="10" name="그림 9">
            <a:extLst>
              <a:ext uri="{FF2B5EF4-FFF2-40B4-BE49-F238E27FC236}">
                <a16:creationId xmlns:a16="http://schemas.microsoft.com/office/drawing/2014/main" id="{E9F97D62-9B9F-1159-0842-883F09F03FF6}"/>
              </a:ext>
            </a:extLst>
          </p:cNvPr>
          <p:cNvPicPr>
            <a:picLocks noChangeAspect="1"/>
          </p:cNvPicPr>
          <p:nvPr/>
        </p:nvPicPr>
        <p:blipFill>
          <a:blip r:embed="rId4"/>
          <a:stretch>
            <a:fillRect/>
          </a:stretch>
        </p:blipFill>
        <p:spPr>
          <a:xfrm>
            <a:off x="739698" y="3665029"/>
            <a:ext cx="4413285" cy="1203829"/>
          </a:xfrm>
          <a:prstGeom prst="rect">
            <a:avLst/>
          </a:prstGeom>
        </p:spPr>
      </p:pic>
      <p:sp>
        <p:nvSpPr>
          <p:cNvPr id="11" name="말풍선: 사각형 10">
            <a:extLst>
              <a:ext uri="{FF2B5EF4-FFF2-40B4-BE49-F238E27FC236}">
                <a16:creationId xmlns:a16="http://schemas.microsoft.com/office/drawing/2014/main" id="{E4415228-4FC0-6F9D-BFED-3ED5B7A0BCB0}"/>
              </a:ext>
            </a:extLst>
          </p:cNvPr>
          <p:cNvSpPr/>
          <p:nvPr/>
        </p:nvSpPr>
        <p:spPr>
          <a:xfrm>
            <a:off x="752457" y="4985797"/>
            <a:ext cx="4417002" cy="1203829"/>
          </a:xfrm>
          <a:prstGeom prst="wedgeRectCallout">
            <a:avLst>
              <a:gd name="adj1" fmla="val 54250"/>
              <a:gd name="adj2" fmla="val -31864"/>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14" name="직사각형 13">
            <a:extLst>
              <a:ext uri="{FF2B5EF4-FFF2-40B4-BE49-F238E27FC236}">
                <a16:creationId xmlns:a16="http://schemas.microsoft.com/office/drawing/2014/main" id="{11CC071E-2858-5BE6-A8CC-2DFFA36119A7}"/>
              </a:ext>
            </a:extLst>
          </p:cNvPr>
          <p:cNvSpPr/>
          <p:nvPr/>
        </p:nvSpPr>
        <p:spPr>
          <a:xfrm>
            <a:off x="5371480" y="4987071"/>
            <a:ext cx="3731941" cy="1204665"/>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t" anchorCtr="0"/>
          <a:lstStyle/>
          <a:p>
            <a:pPr marL="171450" indent="-171450">
              <a:lnSpc>
                <a:spcPct val="200000"/>
              </a:lnSpc>
              <a:buFont typeface="Wingdings" panose="05000000000000000000" pitchFamily="2" charset="2"/>
              <a:buChar char="l"/>
            </a:pPr>
            <a:r>
              <a:rPr lang="ko-KR" altLang="en-US" sz="1100" dirty="0">
                <a:solidFill>
                  <a:schemeClr val="tx1"/>
                </a:solidFill>
                <a:latin typeface="+mn-ea"/>
              </a:rPr>
              <a:t> </a:t>
            </a:r>
            <a:r>
              <a:rPr lang="en-US" altLang="ko-KR" sz="1100" dirty="0">
                <a:solidFill>
                  <a:schemeClr val="tx1"/>
                </a:solidFill>
                <a:latin typeface="+mn-ea"/>
              </a:rPr>
              <a:t>Download </a:t>
            </a:r>
            <a:r>
              <a:rPr lang="ko-KR" altLang="en-US" sz="1100" dirty="0">
                <a:solidFill>
                  <a:schemeClr val="tx1"/>
                </a:solidFill>
                <a:latin typeface="+mn-ea"/>
              </a:rPr>
              <a:t>응답</a:t>
            </a:r>
            <a:endParaRPr lang="en-US" altLang="ko-KR" sz="1100" dirty="0">
              <a:solidFill>
                <a:schemeClr val="tx1"/>
              </a:solidFill>
              <a:latin typeface="+mn-ea"/>
            </a:endParaRPr>
          </a:p>
          <a:p>
            <a:pPr marL="357188" lvl="1" indent="-179388">
              <a:lnSpc>
                <a:spcPct val="200000"/>
              </a:lnSpc>
              <a:buFont typeface="Arial" panose="020B0604020202020204" pitchFamily="34" charset="0"/>
              <a:buChar char="•"/>
              <a:tabLst>
                <a:tab pos="268288" algn="l"/>
              </a:tabLst>
            </a:pPr>
            <a:r>
              <a:rPr lang="en-US" altLang="ko-KR" sz="1000" dirty="0">
                <a:solidFill>
                  <a:schemeClr val="tx1"/>
                </a:solidFill>
                <a:latin typeface="+mn-ea"/>
              </a:rPr>
              <a:t>QUEUE</a:t>
            </a:r>
            <a:r>
              <a:rPr lang="ko-KR" altLang="en-US" sz="1000" dirty="0">
                <a:solidFill>
                  <a:schemeClr val="tx1"/>
                </a:solidFill>
                <a:latin typeface="+mn-ea"/>
              </a:rPr>
              <a:t>에서 나와 작업이 시작되어 진행 </a:t>
            </a:r>
            <a:r>
              <a:rPr lang="ko-KR" altLang="en-US" sz="1000" dirty="0" err="1">
                <a:solidFill>
                  <a:schemeClr val="tx1"/>
                </a:solidFill>
                <a:latin typeface="+mn-ea"/>
              </a:rPr>
              <a:t>중일때</a:t>
            </a:r>
            <a:r>
              <a:rPr lang="ko-KR" altLang="en-US" sz="1000" dirty="0">
                <a:solidFill>
                  <a:schemeClr val="tx1"/>
                </a:solidFill>
                <a:latin typeface="+mn-ea"/>
              </a:rPr>
              <a:t> 응답</a:t>
            </a:r>
            <a:endParaRPr lang="ko-KR" altLang="en-US" sz="1100" dirty="0">
              <a:solidFill>
                <a:schemeClr val="tx1"/>
              </a:solidFill>
              <a:latin typeface="+mn-ea"/>
            </a:endParaRPr>
          </a:p>
        </p:txBody>
      </p:sp>
    </p:spTree>
    <p:extLst>
      <p:ext uri="{BB962C8B-B14F-4D97-AF65-F5344CB8AC3E}">
        <p14:creationId xmlns:p14="http://schemas.microsoft.com/office/powerpoint/2010/main" val="9447255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표 12">
            <a:extLst>
              <a:ext uri="{FF2B5EF4-FFF2-40B4-BE49-F238E27FC236}">
                <a16:creationId xmlns:a16="http://schemas.microsoft.com/office/drawing/2014/main" id="{0B3AA134-EFC8-A781-383B-297D3DBB7920}"/>
              </a:ext>
            </a:extLst>
          </p:cNvPr>
          <p:cNvGraphicFramePr>
            <a:graphicFrameLocks noGrp="1"/>
          </p:cNvGraphicFramePr>
          <p:nvPr>
            <p:extLst>
              <p:ext uri="{D42A27DB-BD31-4B8C-83A1-F6EECF244321}">
                <p14:modId xmlns:p14="http://schemas.microsoft.com/office/powerpoint/2010/main" val="2749790941"/>
              </p:ext>
            </p:extLst>
          </p:nvPr>
        </p:nvGraphicFramePr>
        <p:xfrm>
          <a:off x="273050" y="404812"/>
          <a:ext cx="9359942" cy="2622253"/>
        </p:xfrm>
        <a:graphic>
          <a:graphicData uri="http://schemas.openxmlformats.org/drawingml/2006/table">
            <a:tbl>
              <a:tblPr firstRow="1" bandRow="1">
                <a:tableStyleId>{5940675A-B579-460E-94D1-54222C63F5DA}</a:tableStyleId>
              </a:tblPr>
              <a:tblGrid>
                <a:gridCol w="1230435">
                  <a:extLst>
                    <a:ext uri="{9D8B030D-6E8A-4147-A177-3AD203B41FA5}">
                      <a16:colId xmlns:a16="http://schemas.microsoft.com/office/drawing/2014/main" val="4234009477"/>
                    </a:ext>
                  </a:extLst>
                </a:gridCol>
                <a:gridCol w="5169877">
                  <a:extLst>
                    <a:ext uri="{9D8B030D-6E8A-4147-A177-3AD203B41FA5}">
                      <a16:colId xmlns:a16="http://schemas.microsoft.com/office/drawing/2014/main" val="3322002374"/>
                    </a:ext>
                  </a:extLst>
                </a:gridCol>
                <a:gridCol w="1479815">
                  <a:extLst>
                    <a:ext uri="{9D8B030D-6E8A-4147-A177-3AD203B41FA5}">
                      <a16:colId xmlns:a16="http://schemas.microsoft.com/office/drawing/2014/main" val="1522142968"/>
                    </a:ext>
                  </a:extLst>
                </a:gridCol>
                <a:gridCol w="1479815">
                  <a:extLst>
                    <a:ext uri="{9D8B030D-6E8A-4147-A177-3AD203B41FA5}">
                      <a16:colId xmlns:a16="http://schemas.microsoft.com/office/drawing/2014/main" val="1085055558"/>
                    </a:ext>
                  </a:extLst>
                </a:gridCol>
              </a:tblGrid>
              <a:tr h="360000">
                <a:tc gridSpan="4">
                  <a:txBody>
                    <a:bodyPr/>
                    <a:lstStyle/>
                    <a:p>
                      <a:pPr marL="0" indent="0" algn="ctr" defTabSz="914446" rtl="0" eaLnBrk="1" latinLnBrk="0" hangingPunct="1">
                        <a:lnSpc>
                          <a:spcPct val="105000"/>
                        </a:lnSpc>
                        <a:spcBef>
                          <a:spcPts val="0"/>
                        </a:spcBef>
                        <a:buFont typeface="Arial" panose="020B0604020202020204" pitchFamily="34" charset="0"/>
                        <a:buNone/>
                      </a:pPr>
                      <a:r>
                        <a:rPr lang="ko-KR" altLang="en-US" sz="1600" b="0" kern="1200" baseline="0" dirty="0">
                          <a:ln>
                            <a:solidFill>
                              <a:schemeClr val="bg1">
                                <a:alpha val="0"/>
                              </a:schemeClr>
                            </a:solidFill>
                          </a:ln>
                          <a:solidFill>
                            <a:schemeClr val="tx1"/>
                          </a:solidFill>
                          <a:latin typeface="+mj-ea"/>
                          <a:ea typeface="+mj-ea"/>
                          <a:cs typeface="+mn-cs"/>
                        </a:rPr>
                        <a:t>제</a:t>
                      </a:r>
                      <a:r>
                        <a:rPr lang="en-US" altLang="ko-KR" sz="1600" b="0" kern="1200" baseline="0" dirty="0">
                          <a:ln>
                            <a:solidFill>
                              <a:schemeClr val="bg1">
                                <a:alpha val="0"/>
                              </a:schemeClr>
                            </a:solidFill>
                          </a:ln>
                          <a:solidFill>
                            <a:schemeClr val="tx1"/>
                          </a:solidFill>
                          <a:latin typeface="+mj-ea"/>
                          <a:ea typeface="+mj-ea"/>
                          <a:cs typeface="+mn-cs"/>
                        </a:rPr>
                        <a:t>/</a:t>
                      </a:r>
                      <a:r>
                        <a:rPr lang="ko-KR" altLang="en-US" sz="1600" b="0" kern="1200" baseline="0" dirty="0">
                          <a:ln>
                            <a:solidFill>
                              <a:schemeClr val="bg1">
                                <a:alpha val="0"/>
                              </a:schemeClr>
                            </a:solidFill>
                          </a:ln>
                          <a:solidFill>
                            <a:schemeClr val="tx1"/>
                          </a:solidFill>
                          <a:latin typeface="+mj-ea"/>
                          <a:ea typeface="+mj-ea"/>
                          <a:cs typeface="+mn-cs"/>
                        </a:rPr>
                        <a:t>개정이력</a:t>
                      </a:r>
                    </a:p>
                  </a:txBody>
                  <a:tcPr marL="36000" marR="36000" marT="36000" marB="36000" anchor="ctr">
                    <a:lnL w="12700" cmpd="sng">
                      <a:noFill/>
                    </a:lnL>
                    <a:lnR w="12700" cmpd="sng">
                      <a:noFill/>
                    </a:lnR>
                    <a:lnT w="12700" cmpd="sng">
                      <a:noFill/>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latinLnBrk="1"/>
                      <a:endParaRPr lang="ko-KR" altLang="en-US"/>
                    </a:p>
                  </a:txBody>
                  <a:tcPr>
                    <a:lnL w="12700" cmpd="sng">
                      <a:noFill/>
                    </a:ln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316144374"/>
                  </a:ext>
                </a:extLst>
              </a:tr>
              <a:tr h="180000">
                <a:tc gridSpan="4">
                  <a:txBody>
                    <a:bodyPr/>
                    <a:lstStyle/>
                    <a:p>
                      <a:pPr marL="0" indent="0" algn="l" defTabSz="914446" rtl="0" eaLnBrk="1" latinLnBrk="0" hangingPunct="1">
                        <a:lnSpc>
                          <a:spcPct val="105000"/>
                        </a:lnSpc>
                        <a:spcBef>
                          <a:spcPts val="0"/>
                        </a:spcBef>
                        <a:buFont typeface="Arial" panose="020B0604020202020204" pitchFamily="34" charset="0"/>
                        <a:buNone/>
                      </a:pPr>
                      <a:endParaRPr lang="ko-KR" altLang="en-US" sz="1600" b="0" kern="1200" baseline="0" dirty="0">
                        <a:ln>
                          <a:solidFill>
                            <a:schemeClr val="bg1">
                              <a:alpha val="0"/>
                            </a:schemeClr>
                          </a:solidFill>
                        </a:ln>
                        <a:solidFill>
                          <a:schemeClr val="tx1"/>
                        </a:solidFill>
                        <a:latin typeface="+mn-ea"/>
                        <a:ea typeface="+mn-ea"/>
                        <a:cs typeface="+mn-cs"/>
                      </a:endParaRPr>
                    </a:p>
                  </a:txBody>
                  <a:tcPr marL="36000" marR="36000" marT="36000" marB="36000">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latinLnBrk="1"/>
                      <a:endParaRPr lang="ko-KR" altLang="en-US"/>
                    </a:p>
                  </a:txBody>
                  <a:tcPr>
                    <a:lnL w="12700" cmpd="sng">
                      <a:noFill/>
                    </a:ln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004619129"/>
                  </a:ext>
                </a:extLst>
              </a:tr>
              <a:tr h="324000">
                <a:tc>
                  <a:txBody>
                    <a:bodyPr/>
                    <a:lstStyle/>
                    <a:p>
                      <a:pPr marL="0" indent="0" algn="ctr" defTabSz="914446" rtl="0" eaLnBrk="1" latinLnBrk="0" hangingPunct="1">
                        <a:lnSpc>
                          <a:spcPct val="105000"/>
                        </a:lnSpc>
                        <a:spcBef>
                          <a:spcPts val="0"/>
                        </a:spcBef>
                        <a:buFont typeface="Arial" panose="020B0604020202020204" pitchFamily="34" charset="0"/>
                        <a:buNone/>
                      </a:pPr>
                      <a:r>
                        <a:rPr lang="ko-KR" altLang="en-US" sz="1200" b="1" kern="1200" baseline="0" dirty="0">
                          <a:ln>
                            <a:solidFill>
                              <a:schemeClr val="bg1">
                                <a:alpha val="0"/>
                              </a:schemeClr>
                            </a:solidFill>
                          </a:ln>
                          <a:solidFill>
                            <a:schemeClr val="bg1"/>
                          </a:solidFill>
                          <a:latin typeface="+mn-ea"/>
                          <a:ea typeface="+mn-ea"/>
                          <a:cs typeface="+mn-cs"/>
                        </a:rPr>
                        <a:t>버전</a:t>
                      </a:r>
                    </a:p>
                  </a:txBody>
                  <a:tcPr marL="36000" marR="36000" marT="36000" marB="36000" anchor="ctr">
                    <a:lnL w="12700" cap="flat" cmpd="sng" algn="ctr">
                      <a:no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indent="0" algn="ctr" defTabSz="914446" rtl="0" eaLnBrk="1" latinLnBrk="0" hangingPunct="1">
                        <a:lnSpc>
                          <a:spcPct val="105000"/>
                        </a:lnSpc>
                        <a:spcBef>
                          <a:spcPts val="0"/>
                        </a:spcBef>
                        <a:buFont typeface="Arial" panose="020B0604020202020204" pitchFamily="34" charset="0"/>
                        <a:buNone/>
                      </a:pPr>
                      <a:r>
                        <a:rPr lang="ko-KR" altLang="en-US" sz="1200" b="1" kern="1200" baseline="0" dirty="0">
                          <a:ln>
                            <a:solidFill>
                              <a:schemeClr val="bg1">
                                <a:alpha val="0"/>
                              </a:schemeClr>
                            </a:solidFill>
                          </a:ln>
                          <a:solidFill>
                            <a:schemeClr val="bg1"/>
                          </a:solidFill>
                          <a:latin typeface="+mn-ea"/>
                          <a:ea typeface="+mn-ea"/>
                          <a:cs typeface="+mn-cs"/>
                        </a:rPr>
                        <a:t>제</a:t>
                      </a:r>
                      <a:r>
                        <a:rPr lang="en-US" altLang="ko-KR" sz="1200" b="1" kern="1200" baseline="0" dirty="0">
                          <a:ln>
                            <a:solidFill>
                              <a:schemeClr val="bg1">
                                <a:alpha val="0"/>
                              </a:schemeClr>
                            </a:solidFill>
                          </a:ln>
                          <a:solidFill>
                            <a:schemeClr val="bg1"/>
                          </a:solidFill>
                          <a:latin typeface="+mn-ea"/>
                          <a:ea typeface="+mn-ea"/>
                          <a:cs typeface="+mn-cs"/>
                        </a:rPr>
                        <a:t>/</a:t>
                      </a:r>
                      <a:r>
                        <a:rPr lang="ko-KR" altLang="en-US" sz="1200" b="1" kern="1200" baseline="0" dirty="0">
                          <a:ln>
                            <a:solidFill>
                              <a:schemeClr val="bg1">
                                <a:alpha val="0"/>
                              </a:schemeClr>
                            </a:solidFill>
                          </a:ln>
                          <a:solidFill>
                            <a:schemeClr val="bg1"/>
                          </a:solidFill>
                          <a:latin typeface="+mn-ea"/>
                          <a:ea typeface="+mn-ea"/>
                          <a:cs typeface="+mn-cs"/>
                        </a:rPr>
                        <a:t>개정 페이지 및 수정 내용</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indent="0" algn="ctr" defTabSz="914446" rtl="0" eaLnBrk="1" latinLnBrk="0" hangingPunct="1">
                        <a:lnSpc>
                          <a:spcPct val="105000"/>
                        </a:lnSpc>
                        <a:spcBef>
                          <a:spcPts val="0"/>
                        </a:spcBef>
                        <a:buFont typeface="Arial" panose="020B0604020202020204" pitchFamily="34" charset="0"/>
                        <a:buNone/>
                      </a:pPr>
                      <a:r>
                        <a:rPr lang="ko-KR" altLang="en-US" sz="1200" b="1" kern="1200" baseline="0" dirty="0">
                          <a:ln>
                            <a:solidFill>
                              <a:schemeClr val="bg1">
                                <a:alpha val="0"/>
                              </a:schemeClr>
                            </a:solidFill>
                          </a:ln>
                          <a:solidFill>
                            <a:schemeClr val="bg1"/>
                          </a:solidFill>
                          <a:latin typeface="+mn-ea"/>
                          <a:ea typeface="+mn-ea"/>
                          <a:cs typeface="+mn-cs"/>
                        </a:rPr>
                        <a:t>제</a:t>
                      </a:r>
                      <a:r>
                        <a:rPr lang="en-US" altLang="ko-KR" sz="1200" b="1" kern="1200" baseline="0" dirty="0">
                          <a:ln>
                            <a:solidFill>
                              <a:schemeClr val="bg1">
                                <a:alpha val="0"/>
                              </a:schemeClr>
                            </a:solidFill>
                          </a:ln>
                          <a:solidFill>
                            <a:schemeClr val="bg1"/>
                          </a:solidFill>
                          <a:latin typeface="+mn-ea"/>
                          <a:ea typeface="+mn-ea"/>
                          <a:cs typeface="+mn-cs"/>
                        </a:rPr>
                        <a:t>/</a:t>
                      </a:r>
                      <a:r>
                        <a:rPr lang="ko-KR" altLang="en-US" sz="1200" b="1" kern="1200" baseline="0" dirty="0">
                          <a:ln>
                            <a:solidFill>
                              <a:schemeClr val="bg1">
                                <a:alpha val="0"/>
                              </a:schemeClr>
                            </a:solidFill>
                          </a:ln>
                          <a:solidFill>
                            <a:schemeClr val="bg1"/>
                          </a:solidFill>
                          <a:latin typeface="+mn-ea"/>
                          <a:ea typeface="+mn-ea"/>
                          <a:cs typeface="+mn-cs"/>
                        </a:rPr>
                        <a:t>개정 일자</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indent="0" algn="ctr" defTabSz="914446" rtl="0" eaLnBrk="1" latinLnBrk="0" hangingPunct="1">
                        <a:lnSpc>
                          <a:spcPct val="105000"/>
                        </a:lnSpc>
                        <a:spcBef>
                          <a:spcPts val="0"/>
                        </a:spcBef>
                        <a:buFont typeface="Arial" panose="020B0604020202020204" pitchFamily="34" charset="0"/>
                        <a:buNone/>
                      </a:pPr>
                      <a:r>
                        <a:rPr lang="ko-KR" altLang="en-US" sz="1200" b="1" kern="1200" baseline="0" dirty="0">
                          <a:ln>
                            <a:solidFill>
                              <a:schemeClr val="bg1">
                                <a:alpha val="0"/>
                              </a:schemeClr>
                            </a:solidFill>
                          </a:ln>
                          <a:solidFill>
                            <a:schemeClr val="bg1"/>
                          </a:solidFill>
                          <a:latin typeface="+mn-ea"/>
                          <a:ea typeface="+mn-ea"/>
                          <a:cs typeface="+mn-cs"/>
                        </a:rPr>
                        <a:t>제</a:t>
                      </a:r>
                      <a:r>
                        <a:rPr lang="en-US" altLang="ko-KR" sz="1200" b="1" kern="1200" baseline="0" dirty="0">
                          <a:ln>
                            <a:solidFill>
                              <a:schemeClr val="bg1">
                                <a:alpha val="0"/>
                              </a:schemeClr>
                            </a:solidFill>
                          </a:ln>
                          <a:solidFill>
                            <a:schemeClr val="bg1"/>
                          </a:solidFill>
                          <a:latin typeface="+mn-ea"/>
                          <a:ea typeface="+mn-ea"/>
                          <a:cs typeface="+mn-cs"/>
                        </a:rPr>
                        <a:t>/</a:t>
                      </a:r>
                      <a:r>
                        <a:rPr lang="ko-KR" altLang="en-US" sz="1200" b="1" kern="1200" baseline="0" dirty="0" err="1">
                          <a:ln>
                            <a:solidFill>
                              <a:schemeClr val="bg1">
                                <a:alpha val="0"/>
                              </a:schemeClr>
                            </a:solidFill>
                          </a:ln>
                          <a:solidFill>
                            <a:schemeClr val="bg1"/>
                          </a:solidFill>
                          <a:latin typeface="+mn-ea"/>
                          <a:ea typeface="+mn-ea"/>
                          <a:cs typeface="+mn-cs"/>
                        </a:rPr>
                        <a:t>개정자</a:t>
                      </a:r>
                      <a:endParaRPr lang="ko-KR" altLang="en-US" sz="1200" b="1" kern="1200" baseline="0" dirty="0">
                        <a:ln>
                          <a:solidFill>
                            <a:schemeClr val="bg1">
                              <a:alpha val="0"/>
                            </a:schemeClr>
                          </a:solidFill>
                        </a:ln>
                        <a:solidFill>
                          <a:schemeClr val="bg1"/>
                        </a:solidFill>
                        <a:latin typeface="+mn-ea"/>
                        <a:ea typeface="+mn-ea"/>
                        <a:cs typeface="+mn-cs"/>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841092447"/>
                  </a:ext>
                </a:extLst>
              </a:tr>
              <a:tr h="324000">
                <a:tc>
                  <a:txBody>
                    <a:bodyPr/>
                    <a:lstStyle/>
                    <a:p>
                      <a:pPr marL="0" indent="0" algn="ctr" defTabSz="914446" rtl="0" eaLnBrk="1" latinLnBrk="0" hangingPunct="1">
                        <a:lnSpc>
                          <a:spcPct val="105000"/>
                        </a:lnSpc>
                        <a:spcBef>
                          <a:spcPts val="0"/>
                        </a:spcBef>
                        <a:buFont typeface="Arial" panose="020B0604020202020204" pitchFamily="34" charset="0"/>
                        <a:buNone/>
                      </a:pPr>
                      <a:r>
                        <a:rPr lang="en-US" altLang="ko-KR" sz="1200" b="0" kern="1200" baseline="0" dirty="0">
                          <a:ln>
                            <a:solidFill>
                              <a:schemeClr val="bg1">
                                <a:alpha val="0"/>
                              </a:schemeClr>
                            </a:solidFill>
                          </a:ln>
                          <a:solidFill>
                            <a:schemeClr val="tx1"/>
                          </a:solidFill>
                          <a:latin typeface="+mn-ea"/>
                          <a:ea typeface="+mn-ea"/>
                          <a:cs typeface="+mn-cs"/>
                        </a:rPr>
                        <a:t>v0.1</a:t>
                      </a:r>
                      <a:endParaRPr lang="ko-KR" altLang="en-US" sz="1200" b="0" kern="1200" baseline="0" dirty="0">
                        <a:ln>
                          <a:solidFill>
                            <a:schemeClr val="bg1">
                              <a:alpha val="0"/>
                            </a:schemeClr>
                          </a:solidFill>
                        </a:ln>
                        <a:solidFill>
                          <a:schemeClr val="tx1"/>
                        </a:solidFill>
                        <a:latin typeface="+mn-ea"/>
                        <a:ea typeface="+mn-ea"/>
                        <a:cs typeface="+mn-cs"/>
                      </a:endParaRPr>
                    </a:p>
                  </a:txBody>
                  <a:tcPr marL="36000" marR="36000" marT="36000" marB="36000" anchor="ctr">
                    <a:lnL w="12700" cap="flat" cmpd="sng" algn="ctr">
                      <a:no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l" defTabSz="914446" rtl="0" eaLnBrk="1" latinLnBrk="0" hangingPunct="1">
                        <a:lnSpc>
                          <a:spcPct val="105000"/>
                        </a:lnSpc>
                        <a:spcBef>
                          <a:spcPts val="0"/>
                        </a:spcBef>
                        <a:spcAft>
                          <a:spcPts val="300"/>
                        </a:spcAft>
                        <a:buFont typeface="Wingdings" panose="05000000000000000000" pitchFamily="2" charset="2"/>
                        <a:buChar char="§"/>
                      </a:pPr>
                      <a:r>
                        <a:rPr lang="ko-KR" altLang="en-US" sz="1200" b="0" kern="1200" baseline="0" dirty="0">
                          <a:ln>
                            <a:solidFill>
                              <a:schemeClr val="bg1">
                                <a:alpha val="0"/>
                              </a:schemeClr>
                            </a:solidFill>
                          </a:ln>
                          <a:solidFill>
                            <a:schemeClr val="tx1"/>
                          </a:solidFill>
                          <a:latin typeface="+mn-ea"/>
                          <a:ea typeface="+mn-ea"/>
                          <a:cs typeface="+mn-cs"/>
                        </a:rPr>
                        <a:t>최초 작성</a:t>
                      </a:r>
                      <a:endParaRPr lang="en-US" altLang="ko-KR" sz="1200" b="0" kern="1200" baseline="0" dirty="0">
                        <a:ln>
                          <a:solidFill>
                            <a:schemeClr val="bg1">
                              <a:alpha val="0"/>
                            </a:schemeClr>
                          </a:solidFill>
                        </a:ln>
                        <a:solidFill>
                          <a:schemeClr val="tx1"/>
                        </a:solidFill>
                        <a:latin typeface="+mn-ea"/>
                        <a:ea typeface="+mn-ea"/>
                        <a:cs typeface="+mn-cs"/>
                      </a:endParaRPr>
                    </a:p>
                  </a:txBody>
                  <a:tcPr marL="72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defTabSz="914446" rtl="0" eaLnBrk="1" latinLnBrk="0" hangingPunct="1">
                        <a:lnSpc>
                          <a:spcPct val="105000"/>
                        </a:lnSpc>
                        <a:spcBef>
                          <a:spcPts val="0"/>
                        </a:spcBef>
                        <a:buFont typeface="Arial" panose="020B0604020202020204" pitchFamily="34" charset="0"/>
                        <a:buNone/>
                      </a:pPr>
                      <a:r>
                        <a:rPr lang="en-US" altLang="ko-KR" sz="1200" b="0" kern="1200" baseline="0" dirty="0">
                          <a:ln>
                            <a:solidFill>
                              <a:schemeClr val="bg1">
                                <a:alpha val="0"/>
                              </a:schemeClr>
                            </a:solidFill>
                          </a:ln>
                          <a:solidFill>
                            <a:schemeClr val="tx1"/>
                          </a:solidFill>
                          <a:latin typeface="+mn-ea"/>
                          <a:ea typeface="+mn-ea"/>
                          <a:cs typeface="+mn-cs"/>
                        </a:rPr>
                        <a:t>’26.05.31</a:t>
                      </a:r>
                      <a:endParaRPr lang="ko-KR" altLang="en-US" sz="1200" b="0" kern="1200" baseline="0" dirty="0">
                        <a:ln>
                          <a:solidFill>
                            <a:schemeClr val="bg1">
                              <a:alpha val="0"/>
                            </a:schemeClr>
                          </a:solidFill>
                        </a:ln>
                        <a:solidFill>
                          <a:schemeClr val="tx1"/>
                        </a:solidFill>
                        <a:latin typeface="+mn-ea"/>
                        <a:ea typeface="+mn-ea"/>
                        <a:cs typeface="+mn-cs"/>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defTabSz="914446" rtl="0" eaLnBrk="1" latinLnBrk="0" hangingPunct="1">
                        <a:lnSpc>
                          <a:spcPct val="105000"/>
                        </a:lnSpc>
                        <a:spcBef>
                          <a:spcPts val="0"/>
                        </a:spcBef>
                        <a:buFont typeface="Arial" panose="020B0604020202020204" pitchFamily="34" charset="0"/>
                        <a:buNone/>
                      </a:pPr>
                      <a:r>
                        <a:rPr lang="ko-KR" altLang="en-US" sz="1200" b="0" kern="1200" baseline="0" dirty="0" err="1">
                          <a:ln>
                            <a:solidFill>
                              <a:schemeClr val="bg1">
                                <a:alpha val="0"/>
                              </a:schemeClr>
                            </a:solidFill>
                          </a:ln>
                          <a:solidFill>
                            <a:schemeClr val="tx1"/>
                          </a:solidFill>
                          <a:latin typeface="+mn-ea"/>
                          <a:ea typeface="+mn-ea"/>
                          <a:cs typeface="+mn-cs"/>
                        </a:rPr>
                        <a:t>임장현</a:t>
                      </a:r>
                      <a:endParaRPr lang="ko-KR" altLang="en-US" sz="1200" b="0" kern="1200" baseline="0" dirty="0">
                        <a:ln>
                          <a:solidFill>
                            <a:schemeClr val="bg1">
                              <a:alpha val="0"/>
                            </a:schemeClr>
                          </a:solidFill>
                        </a:ln>
                        <a:solidFill>
                          <a:schemeClr val="tx1"/>
                        </a:solidFill>
                        <a:latin typeface="+mn-ea"/>
                        <a:ea typeface="+mn-ea"/>
                        <a:cs typeface="+mn-cs"/>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79084268"/>
                  </a:ext>
                </a:extLst>
              </a:tr>
              <a:tr h="324000">
                <a:tc>
                  <a:txBody>
                    <a:bodyPr/>
                    <a:lstStyle/>
                    <a:p>
                      <a:pPr marL="0" indent="0" algn="ctr" defTabSz="914446" rtl="0" eaLnBrk="1" latinLnBrk="0" hangingPunct="1">
                        <a:lnSpc>
                          <a:spcPct val="105000"/>
                        </a:lnSpc>
                        <a:spcBef>
                          <a:spcPts val="0"/>
                        </a:spcBef>
                        <a:buFont typeface="Arial" panose="020B0604020202020204" pitchFamily="34" charset="0"/>
                        <a:buNone/>
                      </a:pPr>
                      <a:r>
                        <a:rPr lang="en-US" altLang="ko-KR" sz="1200" b="0" kern="1200" baseline="0" dirty="0">
                          <a:ln>
                            <a:solidFill>
                              <a:schemeClr val="bg1">
                                <a:alpha val="0"/>
                              </a:schemeClr>
                            </a:solidFill>
                          </a:ln>
                          <a:solidFill>
                            <a:schemeClr val="tx1"/>
                          </a:solidFill>
                          <a:latin typeface="+mn-ea"/>
                          <a:ea typeface="+mn-ea"/>
                          <a:cs typeface="+mn-cs"/>
                        </a:rPr>
                        <a:t>v0.9</a:t>
                      </a:r>
                      <a:endParaRPr lang="ko-KR" altLang="en-US" sz="1200" b="0" kern="1200" baseline="0" dirty="0">
                        <a:ln>
                          <a:solidFill>
                            <a:schemeClr val="bg1">
                              <a:alpha val="0"/>
                            </a:schemeClr>
                          </a:solidFill>
                        </a:ln>
                        <a:solidFill>
                          <a:schemeClr val="tx1"/>
                        </a:solidFill>
                        <a:latin typeface="+mn-ea"/>
                        <a:ea typeface="+mn-ea"/>
                        <a:cs typeface="+mn-cs"/>
                      </a:endParaRPr>
                    </a:p>
                  </a:txBody>
                  <a:tcPr marL="36000" marR="36000" marT="36000" marB="36000" anchor="ctr">
                    <a:lnL w="12700" cap="flat" cmpd="sng" algn="ctr">
                      <a:no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l" defTabSz="914446" rtl="0" eaLnBrk="1" latinLnBrk="0" hangingPunct="1">
                        <a:lnSpc>
                          <a:spcPct val="105000"/>
                        </a:lnSpc>
                        <a:spcBef>
                          <a:spcPts val="0"/>
                        </a:spcBef>
                        <a:spcAft>
                          <a:spcPts val="300"/>
                        </a:spcAft>
                        <a:buFont typeface="Wingdings" panose="05000000000000000000" pitchFamily="2" charset="2"/>
                        <a:buChar char="§"/>
                      </a:pPr>
                      <a:r>
                        <a:rPr lang="en-US" altLang="ko-KR" sz="1200" b="0" kern="1200" baseline="0" dirty="0">
                          <a:ln>
                            <a:solidFill>
                              <a:schemeClr val="bg1">
                                <a:alpha val="0"/>
                              </a:schemeClr>
                            </a:solidFill>
                          </a:ln>
                          <a:solidFill>
                            <a:schemeClr val="tx1"/>
                          </a:solidFill>
                          <a:latin typeface="+mn-ea"/>
                          <a:ea typeface="+mn-ea"/>
                          <a:cs typeface="+mn-cs"/>
                        </a:rPr>
                        <a:t>PL </a:t>
                      </a:r>
                      <a:r>
                        <a:rPr lang="ko-KR" altLang="en-US" sz="1200" b="0" kern="1200" baseline="0" dirty="0">
                          <a:ln>
                            <a:solidFill>
                              <a:schemeClr val="bg1">
                                <a:alpha val="0"/>
                              </a:schemeClr>
                            </a:solidFill>
                          </a:ln>
                          <a:solidFill>
                            <a:schemeClr val="tx1"/>
                          </a:solidFill>
                          <a:latin typeface="+mn-ea"/>
                          <a:ea typeface="+mn-ea"/>
                          <a:cs typeface="+mn-cs"/>
                        </a:rPr>
                        <a:t>검토 완료</a:t>
                      </a:r>
                      <a:endParaRPr lang="en-US" altLang="ko-KR" sz="1200" b="0" kern="1200" baseline="0" dirty="0">
                        <a:ln>
                          <a:solidFill>
                            <a:schemeClr val="bg1">
                              <a:alpha val="0"/>
                            </a:schemeClr>
                          </a:solidFill>
                        </a:ln>
                        <a:solidFill>
                          <a:schemeClr val="tx1"/>
                        </a:solidFill>
                        <a:latin typeface="+mn-ea"/>
                        <a:ea typeface="+mn-ea"/>
                        <a:cs typeface="+mn-cs"/>
                      </a:endParaRPr>
                    </a:p>
                  </a:txBody>
                  <a:tcPr marL="72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defTabSz="914446" rtl="0" eaLnBrk="1" latinLnBrk="0" hangingPunct="1">
                        <a:lnSpc>
                          <a:spcPct val="105000"/>
                        </a:lnSpc>
                        <a:spcBef>
                          <a:spcPts val="0"/>
                        </a:spcBef>
                        <a:buFont typeface="Arial" panose="020B0604020202020204" pitchFamily="34" charset="0"/>
                        <a:buNone/>
                      </a:pPr>
                      <a:r>
                        <a:rPr lang="en-US" altLang="ko-KR" sz="1200" b="0" kern="1200" baseline="0" dirty="0">
                          <a:ln>
                            <a:solidFill>
                              <a:schemeClr val="bg1">
                                <a:alpha val="0"/>
                              </a:schemeClr>
                            </a:solidFill>
                          </a:ln>
                          <a:solidFill>
                            <a:schemeClr val="tx1"/>
                          </a:solidFill>
                          <a:latin typeface="+mn-ea"/>
                          <a:ea typeface="+mn-ea"/>
                          <a:cs typeface="+mn-cs"/>
                        </a:rPr>
                        <a:t>’26.06.02</a:t>
                      </a:r>
                      <a:endParaRPr lang="ko-KR" altLang="en-US" sz="1200" b="0" kern="1200" baseline="0" dirty="0">
                        <a:ln>
                          <a:solidFill>
                            <a:schemeClr val="bg1">
                              <a:alpha val="0"/>
                            </a:schemeClr>
                          </a:solidFill>
                        </a:ln>
                        <a:solidFill>
                          <a:schemeClr val="tx1"/>
                        </a:solidFill>
                        <a:latin typeface="+mn-ea"/>
                        <a:ea typeface="+mn-ea"/>
                        <a:cs typeface="+mn-cs"/>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defTabSz="914446" rtl="0" eaLnBrk="1" latinLnBrk="0" hangingPunct="1">
                        <a:lnSpc>
                          <a:spcPct val="105000"/>
                        </a:lnSpc>
                        <a:spcBef>
                          <a:spcPts val="0"/>
                        </a:spcBef>
                        <a:buFont typeface="Arial" panose="020B0604020202020204" pitchFamily="34" charset="0"/>
                        <a:buNone/>
                      </a:pPr>
                      <a:r>
                        <a:rPr lang="ko-KR" altLang="en-US" sz="1200" b="0" kern="1200" baseline="0" dirty="0" err="1">
                          <a:ln>
                            <a:solidFill>
                              <a:schemeClr val="bg1">
                                <a:alpha val="0"/>
                              </a:schemeClr>
                            </a:solidFill>
                          </a:ln>
                          <a:solidFill>
                            <a:schemeClr val="tx1"/>
                          </a:solidFill>
                          <a:latin typeface="+mn-ea"/>
                          <a:ea typeface="+mn-ea"/>
                          <a:cs typeface="+mn-cs"/>
                        </a:rPr>
                        <a:t>임장현</a:t>
                      </a:r>
                      <a:endParaRPr lang="ko-KR" altLang="en-US" sz="1200" b="0" kern="1200" baseline="0" dirty="0">
                        <a:ln>
                          <a:solidFill>
                            <a:schemeClr val="bg1">
                              <a:alpha val="0"/>
                            </a:schemeClr>
                          </a:solidFill>
                        </a:ln>
                        <a:solidFill>
                          <a:schemeClr val="tx1"/>
                        </a:solidFill>
                        <a:latin typeface="+mn-ea"/>
                        <a:ea typeface="+mn-ea"/>
                        <a:cs typeface="+mn-cs"/>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05743486"/>
                  </a:ext>
                </a:extLst>
              </a:tr>
              <a:tr h="324000">
                <a:tc>
                  <a:txBody>
                    <a:bodyPr/>
                    <a:lstStyle/>
                    <a:p>
                      <a:pPr marL="0" indent="0" algn="ctr" defTabSz="914446" rtl="0" eaLnBrk="1" latinLnBrk="0" hangingPunct="1">
                        <a:lnSpc>
                          <a:spcPct val="105000"/>
                        </a:lnSpc>
                        <a:spcBef>
                          <a:spcPts val="0"/>
                        </a:spcBef>
                        <a:buFont typeface="Arial" panose="020B0604020202020204" pitchFamily="34" charset="0"/>
                        <a:buNone/>
                      </a:pPr>
                      <a:endParaRPr lang="ko-KR" altLang="en-US" sz="1200" b="0" kern="1200" baseline="0" dirty="0">
                        <a:ln>
                          <a:solidFill>
                            <a:schemeClr val="bg1">
                              <a:alpha val="0"/>
                            </a:schemeClr>
                          </a:solidFill>
                        </a:ln>
                        <a:solidFill>
                          <a:schemeClr val="tx1"/>
                        </a:solidFill>
                        <a:latin typeface="+mn-ea"/>
                        <a:ea typeface="+mn-ea"/>
                        <a:cs typeface="+mn-cs"/>
                      </a:endParaRPr>
                    </a:p>
                  </a:txBody>
                  <a:tcPr marL="36000" marR="36000" marT="36000" marB="36000" anchor="ctr">
                    <a:lnL w="12700" cap="flat" cmpd="sng" algn="ctr">
                      <a:no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46" rtl="0" eaLnBrk="1" fontAlgn="auto" latinLnBrk="0" hangingPunct="1">
                        <a:lnSpc>
                          <a:spcPct val="105000"/>
                        </a:lnSpc>
                        <a:spcBef>
                          <a:spcPts val="0"/>
                        </a:spcBef>
                        <a:spcAft>
                          <a:spcPts val="300"/>
                        </a:spcAft>
                        <a:buClrTx/>
                        <a:buSzTx/>
                        <a:buFont typeface="Wingdings" panose="05000000000000000000" pitchFamily="2" charset="2"/>
                        <a:buChar char="§"/>
                        <a:tabLst/>
                        <a:defRPr/>
                      </a:pPr>
                      <a:endParaRPr lang="en-US" altLang="ko-KR" sz="1200" b="0" kern="1200" baseline="0" dirty="0">
                        <a:ln>
                          <a:solidFill>
                            <a:schemeClr val="bg1">
                              <a:alpha val="0"/>
                            </a:schemeClr>
                          </a:solidFill>
                        </a:ln>
                        <a:solidFill>
                          <a:schemeClr val="tx1"/>
                        </a:solidFill>
                        <a:latin typeface="+mn-ea"/>
                        <a:ea typeface="+mn-ea"/>
                        <a:cs typeface="+mn-cs"/>
                      </a:endParaRPr>
                    </a:p>
                  </a:txBody>
                  <a:tcPr marL="72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defTabSz="914446" rtl="0" eaLnBrk="1" latinLnBrk="0" hangingPunct="1">
                        <a:lnSpc>
                          <a:spcPct val="105000"/>
                        </a:lnSpc>
                        <a:spcBef>
                          <a:spcPts val="0"/>
                        </a:spcBef>
                        <a:buFont typeface="Arial" panose="020B0604020202020204" pitchFamily="34" charset="0"/>
                        <a:buNone/>
                      </a:pPr>
                      <a:endParaRPr lang="ko-KR" altLang="en-US" sz="1200" b="0" kern="1200" baseline="0">
                        <a:ln>
                          <a:solidFill>
                            <a:schemeClr val="bg1">
                              <a:alpha val="0"/>
                            </a:schemeClr>
                          </a:solidFill>
                        </a:ln>
                        <a:solidFill>
                          <a:schemeClr val="tx1"/>
                        </a:solidFill>
                        <a:latin typeface="+mn-ea"/>
                        <a:ea typeface="+mn-ea"/>
                        <a:cs typeface="+mn-cs"/>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defTabSz="914446" rtl="0" eaLnBrk="1" latinLnBrk="0" hangingPunct="1">
                        <a:lnSpc>
                          <a:spcPct val="105000"/>
                        </a:lnSpc>
                        <a:spcBef>
                          <a:spcPts val="0"/>
                        </a:spcBef>
                        <a:buFont typeface="Arial" panose="020B0604020202020204" pitchFamily="34" charset="0"/>
                        <a:buNone/>
                      </a:pPr>
                      <a:endParaRPr lang="ko-KR" altLang="en-US" sz="1200" b="0" kern="1200" baseline="0" dirty="0">
                        <a:ln>
                          <a:solidFill>
                            <a:schemeClr val="bg1">
                              <a:alpha val="0"/>
                            </a:schemeClr>
                          </a:solidFill>
                        </a:ln>
                        <a:solidFill>
                          <a:schemeClr val="tx1"/>
                        </a:solidFill>
                        <a:latin typeface="+mn-ea"/>
                        <a:ea typeface="+mn-ea"/>
                        <a:cs typeface="+mn-cs"/>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12434212"/>
                  </a:ext>
                </a:extLst>
              </a:tr>
              <a:tr h="324000">
                <a:tc>
                  <a:txBody>
                    <a:bodyPr/>
                    <a:lstStyle/>
                    <a:p>
                      <a:pPr marL="0" indent="0" algn="ctr" defTabSz="914446" rtl="0" eaLnBrk="1" latinLnBrk="0" hangingPunct="1">
                        <a:lnSpc>
                          <a:spcPct val="105000"/>
                        </a:lnSpc>
                        <a:spcBef>
                          <a:spcPts val="0"/>
                        </a:spcBef>
                        <a:buFont typeface="Arial" panose="020B0604020202020204" pitchFamily="34" charset="0"/>
                        <a:buNone/>
                      </a:pPr>
                      <a:endParaRPr lang="ko-KR" altLang="en-US" sz="1200" b="0" kern="1200" baseline="0" dirty="0">
                        <a:ln>
                          <a:solidFill>
                            <a:schemeClr val="bg1">
                              <a:alpha val="0"/>
                            </a:schemeClr>
                          </a:solidFill>
                        </a:ln>
                        <a:solidFill>
                          <a:schemeClr val="tx1"/>
                        </a:solidFill>
                        <a:latin typeface="+mn-ea"/>
                        <a:ea typeface="+mn-ea"/>
                        <a:cs typeface="+mn-cs"/>
                      </a:endParaRPr>
                    </a:p>
                  </a:txBody>
                  <a:tcPr marL="36000" marR="36000" marT="36000" marB="36000" anchor="ctr">
                    <a:lnL w="12700" cap="flat" cmpd="sng" algn="ctr">
                      <a:no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46" rtl="0" eaLnBrk="1" fontAlgn="auto" latinLnBrk="0" hangingPunct="1">
                        <a:lnSpc>
                          <a:spcPct val="105000"/>
                        </a:lnSpc>
                        <a:spcBef>
                          <a:spcPts val="0"/>
                        </a:spcBef>
                        <a:spcAft>
                          <a:spcPts val="300"/>
                        </a:spcAft>
                        <a:buClrTx/>
                        <a:buSzTx/>
                        <a:buFont typeface="Wingdings" panose="05000000000000000000" pitchFamily="2" charset="2"/>
                        <a:buChar char="§"/>
                        <a:tabLst/>
                        <a:defRPr/>
                      </a:pPr>
                      <a:endParaRPr lang="en-US" altLang="ko-KR" sz="1200" b="0" kern="1200" baseline="0" dirty="0">
                        <a:ln>
                          <a:solidFill>
                            <a:schemeClr val="bg1">
                              <a:alpha val="0"/>
                            </a:schemeClr>
                          </a:solidFill>
                        </a:ln>
                        <a:solidFill>
                          <a:schemeClr val="tx1"/>
                        </a:solidFill>
                        <a:latin typeface="+mn-ea"/>
                        <a:ea typeface="+mn-ea"/>
                        <a:cs typeface="+mn-cs"/>
                      </a:endParaRPr>
                    </a:p>
                  </a:txBody>
                  <a:tcPr marL="72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defTabSz="914446" rtl="0" eaLnBrk="1" latinLnBrk="0" hangingPunct="1">
                        <a:lnSpc>
                          <a:spcPct val="105000"/>
                        </a:lnSpc>
                        <a:spcBef>
                          <a:spcPts val="0"/>
                        </a:spcBef>
                        <a:buFont typeface="Arial" panose="020B0604020202020204" pitchFamily="34" charset="0"/>
                        <a:buNone/>
                      </a:pPr>
                      <a:endParaRPr lang="ko-KR" altLang="en-US" sz="1200" b="0" kern="1200" baseline="0" dirty="0">
                        <a:ln>
                          <a:solidFill>
                            <a:schemeClr val="bg1">
                              <a:alpha val="0"/>
                            </a:schemeClr>
                          </a:solidFill>
                        </a:ln>
                        <a:solidFill>
                          <a:schemeClr val="tx1"/>
                        </a:solidFill>
                        <a:latin typeface="+mn-ea"/>
                        <a:ea typeface="+mn-ea"/>
                        <a:cs typeface="+mn-cs"/>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defTabSz="914446" rtl="0" eaLnBrk="1" latinLnBrk="0" hangingPunct="1">
                        <a:lnSpc>
                          <a:spcPct val="105000"/>
                        </a:lnSpc>
                        <a:spcBef>
                          <a:spcPts val="0"/>
                        </a:spcBef>
                        <a:buFont typeface="Arial" panose="020B0604020202020204" pitchFamily="34" charset="0"/>
                        <a:buNone/>
                      </a:pPr>
                      <a:endParaRPr lang="ko-KR" altLang="en-US" sz="1200" b="0" kern="1200" baseline="0" dirty="0">
                        <a:ln>
                          <a:solidFill>
                            <a:schemeClr val="bg1">
                              <a:alpha val="0"/>
                            </a:schemeClr>
                          </a:solidFill>
                        </a:ln>
                        <a:solidFill>
                          <a:schemeClr val="tx1"/>
                        </a:solidFill>
                        <a:latin typeface="+mn-ea"/>
                        <a:ea typeface="+mn-ea"/>
                        <a:cs typeface="+mn-cs"/>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7676008"/>
                  </a:ext>
                </a:extLst>
              </a:tr>
              <a:tr h="324000">
                <a:tc>
                  <a:txBody>
                    <a:bodyPr/>
                    <a:lstStyle/>
                    <a:p>
                      <a:pPr marL="0" indent="0" algn="ctr" defTabSz="914446" rtl="0" eaLnBrk="1" latinLnBrk="0" hangingPunct="1">
                        <a:lnSpc>
                          <a:spcPct val="105000"/>
                        </a:lnSpc>
                        <a:spcBef>
                          <a:spcPts val="0"/>
                        </a:spcBef>
                        <a:buFont typeface="Arial" panose="020B0604020202020204" pitchFamily="34" charset="0"/>
                        <a:buNone/>
                      </a:pPr>
                      <a:endParaRPr lang="ko-KR" altLang="en-US" sz="1200" b="0" kern="1200" baseline="0" dirty="0">
                        <a:ln>
                          <a:solidFill>
                            <a:schemeClr val="bg1">
                              <a:alpha val="0"/>
                            </a:schemeClr>
                          </a:solidFill>
                        </a:ln>
                        <a:solidFill>
                          <a:schemeClr val="tx1"/>
                        </a:solidFill>
                        <a:latin typeface="+mn-ea"/>
                        <a:ea typeface="+mn-ea"/>
                        <a:cs typeface="+mn-cs"/>
                      </a:endParaRPr>
                    </a:p>
                  </a:txBody>
                  <a:tcPr marL="36000" marR="36000" marT="36000" marB="36000" anchor="ctr">
                    <a:lnL w="12700" cap="flat" cmpd="sng" algn="ctr">
                      <a:no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46" rtl="0" eaLnBrk="1" fontAlgn="auto" latinLnBrk="0" hangingPunct="1">
                        <a:lnSpc>
                          <a:spcPct val="105000"/>
                        </a:lnSpc>
                        <a:spcBef>
                          <a:spcPts val="0"/>
                        </a:spcBef>
                        <a:spcAft>
                          <a:spcPts val="300"/>
                        </a:spcAft>
                        <a:buClrTx/>
                        <a:buSzTx/>
                        <a:buFont typeface="Wingdings" panose="05000000000000000000" pitchFamily="2" charset="2"/>
                        <a:buChar char="§"/>
                        <a:tabLst/>
                        <a:defRPr/>
                      </a:pPr>
                      <a:endParaRPr lang="en-US" altLang="ko-KR" sz="1200" b="0" kern="1200" baseline="0" dirty="0">
                        <a:ln>
                          <a:solidFill>
                            <a:schemeClr val="bg1">
                              <a:alpha val="0"/>
                            </a:schemeClr>
                          </a:solidFill>
                        </a:ln>
                        <a:solidFill>
                          <a:schemeClr val="tx1"/>
                        </a:solidFill>
                        <a:latin typeface="+mn-ea"/>
                        <a:ea typeface="+mn-ea"/>
                        <a:cs typeface="+mn-cs"/>
                      </a:endParaRPr>
                    </a:p>
                  </a:txBody>
                  <a:tcPr marL="72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defTabSz="914446" rtl="0" eaLnBrk="1" latinLnBrk="0" hangingPunct="1">
                        <a:lnSpc>
                          <a:spcPct val="105000"/>
                        </a:lnSpc>
                        <a:spcBef>
                          <a:spcPts val="0"/>
                        </a:spcBef>
                        <a:buFont typeface="Arial" panose="020B0604020202020204" pitchFamily="34" charset="0"/>
                        <a:buNone/>
                      </a:pPr>
                      <a:endParaRPr lang="ko-KR" altLang="en-US" sz="1200" b="0" kern="1200" baseline="0" dirty="0">
                        <a:ln>
                          <a:solidFill>
                            <a:schemeClr val="bg1">
                              <a:alpha val="0"/>
                            </a:schemeClr>
                          </a:solidFill>
                        </a:ln>
                        <a:solidFill>
                          <a:schemeClr val="tx1"/>
                        </a:solidFill>
                        <a:latin typeface="+mn-ea"/>
                        <a:ea typeface="+mn-ea"/>
                        <a:cs typeface="+mn-cs"/>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defTabSz="914446" rtl="0" eaLnBrk="1" latinLnBrk="0" hangingPunct="1">
                        <a:lnSpc>
                          <a:spcPct val="105000"/>
                        </a:lnSpc>
                        <a:spcBef>
                          <a:spcPts val="0"/>
                        </a:spcBef>
                        <a:buFont typeface="Arial" panose="020B0604020202020204" pitchFamily="34" charset="0"/>
                        <a:buNone/>
                      </a:pPr>
                      <a:endParaRPr lang="ko-KR" altLang="en-US" sz="1200" b="0" kern="1200" baseline="0" dirty="0">
                        <a:ln>
                          <a:solidFill>
                            <a:schemeClr val="bg1">
                              <a:alpha val="0"/>
                            </a:schemeClr>
                          </a:solidFill>
                        </a:ln>
                        <a:solidFill>
                          <a:schemeClr val="tx1"/>
                        </a:solidFill>
                        <a:latin typeface="+mn-ea"/>
                        <a:ea typeface="+mn-ea"/>
                        <a:cs typeface="+mn-cs"/>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69784821"/>
                  </a:ext>
                </a:extLst>
              </a:tr>
            </a:tbl>
          </a:graphicData>
        </a:graphic>
      </p:graphicFrame>
    </p:spTree>
    <p:extLst>
      <p:ext uri="{BB962C8B-B14F-4D97-AF65-F5344CB8AC3E}">
        <p14:creationId xmlns:p14="http://schemas.microsoft.com/office/powerpoint/2010/main" val="31845116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13727-AF29-E6DF-9032-F13A7B2D11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597834-388D-DF20-0511-933AB97AD071}"/>
              </a:ext>
            </a:extLst>
          </p:cNvPr>
          <p:cNvSpPr>
            <a:spLocks noGrp="1"/>
          </p:cNvSpPr>
          <p:nvPr>
            <p:ph type="title"/>
          </p:nvPr>
        </p:nvSpPr>
        <p:spPr/>
        <p:txBody>
          <a:bodyPr/>
          <a:lstStyle/>
          <a:p>
            <a:r>
              <a:rPr lang="en-US" altLang="ko-KR" dirty="0">
                <a:ln>
                  <a:solidFill>
                    <a:schemeClr val="bg1">
                      <a:alpha val="0"/>
                    </a:schemeClr>
                  </a:solidFill>
                </a:ln>
              </a:rPr>
              <a:t>4.3 </a:t>
            </a:r>
            <a:r>
              <a:rPr lang="ko-KR" altLang="en-US" dirty="0">
                <a:ln>
                  <a:solidFill>
                    <a:schemeClr val="bg1">
                      <a:alpha val="0"/>
                    </a:schemeClr>
                  </a:solidFill>
                </a:ln>
              </a:rPr>
              <a:t>테스트 예제</a:t>
            </a:r>
          </a:p>
        </p:txBody>
      </p:sp>
      <p:sp>
        <p:nvSpPr>
          <p:cNvPr id="43" name="텍스트 개체 틀 42">
            <a:extLst>
              <a:ext uri="{FF2B5EF4-FFF2-40B4-BE49-F238E27FC236}">
                <a16:creationId xmlns:a16="http://schemas.microsoft.com/office/drawing/2014/main" id="{CD25F8FF-FF13-3CF2-E389-33A5DAF2B894}"/>
              </a:ext>
            </a:extLst>
          </p:cNvPr>
          <p:cNvSpPr>
            <a:spLocks noGrp="1"/>
          </p:cNvSpPr>
          <p:nvPr>
            <p:ph type="body" sz="quarter" idx="14"/>
          </p:nvPr>
        </p:nvSpPr>
        <p:spPr/>
        <p:txBody>
          <a:bodyPr/>
          <a:lstStyle/>
          <a:p>
            <a:pPr>
              <a:buClr>
                <a:schemeClr val="accent1">
                  <a:lumMod val="75000"/>
                </a:schemeClr>
              </a:buClr>
            </a:pPr>
            <a:r>
              <a:rPr lang="ko-KR" altLang="en-US" dirty="0"/>
              <a:t>작업 완료 후 파일 저장 및 </a:t>
            </a:r>
            <a:r>
              <a:rPr lang="en-US" altLang="ko-KR" dirty="0"/>
              <a:t>check </a:t>
            </a:r>
            <a:r>
              <a:rPr lang="ko-KR" altLang="en-US" dirty="0"/>
              <a:t>파일 내용</a:t>
            </a:r>
            <a:endParaRPr lang="en-US" altLang="ko-KR" dirty="0"/>
          </a:p>
        </p:txBody>
      </p:sp>
      <p:sp>
        <p:nvSpPr>
          <p:cNvPr id="12" name="직사각형 11">
            <a:extLst>
              <a:ext uri="{FF2B5EF4-FFF2-40B4-BE49-F238E27FC236}">
                <a16:creationId xmlns:a16="http://schemas.microsoft.com/office/drawing/2014/main" id="{0E11452F-E008-1850-3B65-9FE17EBA6FF3}"/>
              </a:ext>
            </a:extLst>
          </p:cNvPr>
          <p:cNvSpPr/>
          <p:nvPr/>
        </p:nvSpPr>
        <p:spPr>
          <a:xfrm>
            <a:off x="571501" y="1701220"/>
            <a:ext cx="8724899" cy="4604330"/>
          </a:xfrm>
          <a:prstGeom prst="rect">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13" name="Text Placeholder 3">
            <a:extLst>
              <a:ext uri="{FF2B5EF4-FFF2-40B4-BE49-F238E27FC236}">
                <a16:creationId xmlns:a16="http://schemas.microsoft.com/office/drawing/2014/main" id="{F7CFA144-3613-ADAB-F141-62D298B63CD5}"/>
              </a:ext>
            </a:extLst>
          </p:cNvPr>
          <p:cNvSpPr>
            <a:spLocks noGrp="1"/>
          </p:cNvSpPr>
          <p:nvPr>
            <p:ph type="body" sz="quarter" idx="10"/>
          </p:nvPr>
        </p:nvSpPr>
        <p:spPr>
          <a:xfrm>
            <a:off x="409575" y="157685"/>
            <a:ext cx="2549525" cy="152349"/>
          </a:xfrm>
        </p:spPr>
        <p:txBody>
          <a:bodyPr/>
          <a:lstStyle/>
          <a:p>
            <a:r>
              <a:rPr lang="en-US" altLang="ko-KR" dirty="0">
                <a:ln>
                  <a:solidFill>
                    <a:schemeClr val="bg1">
                      <a:alpha val="0"/>
                    </a:schemeClr>
                  </a:solidFill>
                </a:ln>
              </a:rPr>
              <a:t>APIM &gt; </a:t>
            </a:r>
            <a:r>
              <a:rPr lang="ko-KR" altLang="en-US" dirty="0" err="1">
                <a:ln>
                  <a:solidFill>
                    <a:schemeClr val="bg1">
                      <a:alpha val="0"/>
                    </a:schemeClr>
                  </a:solidFill>
                </a:ln>
              </a:rPr>
              <a:t>관리자포탈</a:t>
            </a:r>
            <a:endParaRPr lang="ko-KR" altLang="en-US" dirty="0">
              <a:ln>
                <a:solidFill>
                  <a:schemeClr val="bg1">
                    <a:alpha val="0"/>
                  </a:schemeClr>
                </a:solidFill>
              </a:ln>
            </a:endParaRPr>
          </a:p>
        </p:txBody>
      </p:sp>
      <p:grpSp>
        <p:nvGrpSpPr>
          <p:cNvPr id="32" name="그룹 31">
            <a:extLst>
              <a:ext uri="{FF2B5EF4-FFF2-40B4-BE49-F238E27FC236}">
                <a16:creationId xmlns:a16="http://schemas.microsoft.com/office/drawing/2014/main" id="{EFFF1133-6524-DA31-93D2-3F6DB4454F71}"/>
              </a:ext>
            </a:extLst>
          </p:cNvPr>
          <p:cNvGrpSpPr/>
          <p:nvPr/>
        </p:nvGrpSpPr>
        <p:grpSpPr>
          <a:xfrm>
            <a:off x="3117417" y="1629220"/>
            <a:ext cx="3816000" cy="367431"/>
            <a:chOff x="3117417" y="1629220"/>
            <a:chExt cx="3816000" cy="367431"/>
          </a:xfrm>
        </p:grpSpPr>
        <p:sp>
          <p:nvSpPr>
            <p:cNvPr id="33" name="사다리꼴 32">
              <a:extLst>
                <a:ext uri="{FF2B5EF4-FFF2-40B4-BE49-F238E27FC236}">
                  <a16:creationId xmlns:a16="http://schemas.microsoft.com/office/drawing/2014/main" id="{E8F0B7EC-44D0-E641-7477-DC958E33FEB2}"/>
                </a:ext>
              </a:extLst>
            </p:cNvPr>
            <p:cNvSpPr/>
            <p:nvPr/>
          </p:nvSpPr>
          <p:spPr>
            <a:xfrm>
              <a:off x="3117417" y="1629220"/>
              <a:ext cx="3816000" cy="72000"/>
            </a:xfrm>
            <a:prstGeom prst="trapezoid">
              <a:avLst/>
            </a:prstGeom>
            <a:solidFill>
              <a:sysClr val="windowText" lastClr="000000">
                <a:lumMod val="85000"/>
                <a:lumOff val="15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mn-ea"/>
                <a:cs typeface="+mn-cs"/>
              </a:endParaRPr>
            </a:p>
          </p:txBody>
        </p:sp>
        <p:sp>
          <p:nvSpPr>
            <p:cNvPr id="34" name="순서도: 수동 연산 33">
              <a:extLst>
                <a:ext uri="{FF2B5EF4-FFF2-40B4-BE49-F238E27FC236}">
                  <a16:creationId xmlns:a16="http://schemas.microsoft.com/office/drawing/2014/main" id="{3FBD4406-9886-41DC-674A-95057BEFBF2F}"/>
                </a:ext>
              </a:extLst>
            </p:cNvPr>
            <p:cNvSpPr/>
            <p:nvPr/>
          </p:nvSpPr>
          <p:spPr>
            <a:xfrm>
              <a:off x="3138991" y="1636651"/>
              <a:ext cx="3791572" cy="360000"/>
            </a:xfrm>
            <a:prstGeom prst="flowChartManualOperation">
              <a:avLst/>
            </a:prstGeom>
            <a:solidFill>
              <a:schemeClr val="accent1">
                <a:lumMod val="75000"/>
              </a:schemeClr>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ko-KR" altLang="en-US" sz="1600" b="0" i="0" u="none" strike="noStrike" kern="0" cap="none" spc="0" normalizeH="0" baseline="0" noProof="0" dirty="0">
                  <a:ln>
                    <a:noFill/>
                  </a:ln>
                  <a:solidFill>
                    <a:prstClr val="white"/>
                  </a:solidFill>
                  <a:effectLst/>
                  <a:uLnTx/>
                  <a:uFillTx/>
                  <a:latin typeface="+mn-ea"/>
                  <a:cs typeface="+mn-cs"/>
                </a:rPr>
                <a:t>작업 </a:t>
              </a:r>
              <a:r>
                <a:rPr kumimoji="0" lang="ko-KR" altLang="en-US" sz="1600" b="0" i="0" u="none" strike="noStrike" kern="0" cap="none" spc="0" normalizeH="0" baseline="0" noProof="0" dirty="0" err="1">
                  <a:ln>
                    <a:noFill/>
                  </a:ln>
                  <a:solidFill>
                    <a:prstClr val="white"/>
                  </a:solidFill>
                  <a:effectLst/>
                  <a:uLnTx/>
                  <a:uFillTx/>
                  <a:latin typeface="+mn-ea"/>
                  <a:cs typeface="+mn-cs"/>
                </a:rPr>
                <a:t>완료후</a:t>
              </a:r>
              <a:r>
                <a:rPr kumimoji="0" lang="ko-KR" altLang="en-US" sz="1600" b="0" i="0" u="none" strike="noStrike" kern="0" cap="none" spc="0" normalizeH="0" baseline="0" noProof="0" dirty="0">
                  <a:ln>
                    <a:noFill/>
                  </a:ln>
                  <a:solidFill>
                    <a:prstClr val="white"/>
                  </a:solidFill>
                  <a:effectLst/>
                  <a:uLnTx/>
                  <a:uFillTx/>
                  <a:latin typeface="+mn-ea"/>
                  <a:cs typeface="+mn-cs"/>
                </a:rPr>
                <a:t> </a:t>
              </a:r>
              <a:r>
                <a:rPr lang="ko-KR" altLang="en-US" sz="1600" kern="0" dirty="0">
                  <a:solidFill>
                    <a:prstClr val="white"/>
                  </a:solidFill>
                  <a:latin typeface="+mn-ea"/>
                </a:rPr>
                <a:t>예제</a:t>
              </a:r>
              <a:endParaRPr kumimoji="0" lang="ko-KR" altLang="en-US" sz="1600" b="0" i="0" u="none" strike="noStrike" kern="0" cap="none" spc="0" normalizeH="0" baseline="0" noProof="0" dirty="0">
                <a:ln>
                  <a:noFill/>
                </a:ln>
                <a:solidFill>
                  <a:prstClr val="white"/>
                </a:solidFill>
                <a:effectLst/>
                <a:uLnTx/>
                <a:uFillTx/>
                <a:latin typeface="+mn-ea"/>
                <a:cs typeface="+mn-cs"/>
              </a:endParaRPr>
            </a:p>
          </p:txBody>
        </p:sp>
      </p:grpSp>
      <p:grpSp>
        <p:nvGrpSpPr>
          <p:cNvPr id="28" name="그룹 27">
            <a:extLst>
              <a:ext uri="{FF2B5EF4-FFF2-40B4-BE49-F238E27FC236}">
                <a16:creationId xmlns:a16="http://schemas.microsoft.com/office/drawing/2014/main" id="{B36E1A46-4664-AAD2-9778-D5FC79613B89}"/>
              </a:ext>
            </a:extLst>
          </p:cNvPr>
          <p:cNvGrpSpPr/>
          <p:nvPr/>
        </p:nvGrpSpPr>
        <p:grpSpPr>
          <a:xfrm>
            <a:off x="739698" y="2178257"/>
            <a:ext cx="8350964" cy="1204665"/>
            <a:chOff x="739698" y="2230295"/>
            <a:chExt cx="8350964" cy="1204665"/>
          </a:xfrm>
        </p:grpSpPr>
        <p:pic>
          <p:nvPicPr>
            <p:cNvPr id="5" name="그림 4">
              <a:extLst>
                <a:ext uri="{FF2B5EF4-FFF2-40B4-BE49-F238E27FC236}">
                  <a16:creationId xmlns:a16="http://schemas.microsoft.com/office/drawing/2014/main" id="{3F93C68A-2C04-ECBB-1A52-D7A03FFC6921}"/>
                </a:ext>
              </a:extLst>
            </p:cNvPr>
            <p:cNvPicPr>
              <a:picLocks noChangeAspect="1"/>
            </p:cNvPicPr>
            <p:nvPr/>
          </p:nvPicPr>
          <p:blipFill>
            <a:blip r:embed="rId2"/>
            <a:stretch>
              <a:fillRect/>
            </a:stretch>
          </p:blipFill>
          <p:spPr>
            <a:xfrm>
              <a:off x="739698" y="2237681"/>
              <a:ext cx="4413285" cy="1197279"/>
            </a:xfrm>
            <a:prstGeom prst="rect">
              <a:avLst/>
            </a:prstGeom>
          </p:spPr>
        </p:pic>
        <p:sp>
          <p:nvSpPr>
            <p:cNvPr id="15" name="말풍선: 사각형 14">
              <a:extLst>
                <a:ext uri="{FF2B5EF4-FFF2-40B4-BE49-F238E27FC236}">
                  <a16:creationId xmlns:a16="http://schemas.microsoft.com/office/drawing/2014/main" id="{5A060AA2-339A-1275-6037-7CEED003032E}"/>
                </a:ext>
              </a:extLst>
            </p:cNvPr>
            <p:cNvSpPr/>
            <p:nvPr/>
          </p:nvSpPr>
          <p:spPr>
            <a:xfrm>
              <a:off x="743415" y="2237681"/>
              <a:ext cx="4417001" cy="1197279"/>
            </a:xfrm>
            <a:prstGeom prst="wedgeRectCallout">
              <a:avLst>
                <a:gd name="adj1" fmla="val 53956"/>
                <a:gd name="adj2" fmla="val -26540"/>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7" name="직사각형 6">
              <a:extLst>
                <a:ext uri="{FF2B5EF4-FFF2-40B4-BE49-F238E27FC236}">
                  <a16:creationId xmlns:a16="http://schemas.microsoft.com/office/drawing/2014/main" id="{163DCCE3-1527-2303-0133-1B332AA6DB43}"/>
                </a:ext>
              </a:extLst>
            </p:cNvPr>
            <p:cNvSpPr/>
            <p:nvPr/>
          </p:nvSpPr>
          <p:spPr>
            <a:xfrm>
              <a:off x="5358721" y="2230295"/>
              <a:ext cx="3731941" cy="1204665"/>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t" anchorCtr="0"/>
            <a:lstStyle/>
            <a:p>
              <a:pPr marL="171450" indent="-171450">
                <a:lnSpc>
                  <a:spcPct val="200000"/>
                </a:lnSpc>
                <a:buFont typeface="Wingdings" panose="05000000000000000000" pitchFamily="2" charset="2"/>
                <a:buChar char="l"/>
              </a:pPr>
              <a:r>
                <a:rPr lang="ko-KR" altLang="en-US" sz="1100" dirty="0">
                  <a:solidFill>
                    <a:schemeClr val="tx1"/>
                  </a:solidFill>
                  <a:latin typeface="+mn-ea"/>
                </a:rPr>
                <a:t> </a:t>
              </a:r>
              <a:r>
                <a:rPr lang="en-US" altLang="ko-KR" sz="1100" dirty="0">
                  <a:solidFill>
                    <a:schemeClr val="tx1"/>
                  </a:solidFill>
                  <a:latin typeface="+mn-ea"/>
                </a:rPr>
                <a:t>Status </a:t>
              </a:r>
              <a:r>
                <a:rPr lang="ko-KR" altLang="en-US" sz="1100" dirty="0">
                  <a:solidFill>
                    <a:schemeClr val="tx1"/>
                  </a:solidFill>
                  <a:latin typeface="+mn-ea"/>
                </a:rPr>
                <a:t>요청</a:t>
              </a:r>
              <a:endParaRPr lang="en-US" altLang="ko-KR" sz="1100" dirty="0">
                <a:solidFill>
                  <a:schemeClr val="tx1"/>
                </a:solidFill>
                <a:latin typeface="+mn-ea"/>
              </a:endParaRPr>
            </a:p>
            <a:p>
              <a:pPr marL="357188" lvl="1" indent="-179388">
                <a:lnSpc>
                  <a:spcPct val="200000"/>
                </a:lnSpc>
                <a:buFont typeface="Arial" panose="020B0604020202020204" pitchFamily="34" charset="0"/>
                <a:buChar char="•"/>
                <a:tabLst>
                  <a:tab pos="268288" algn="l"/>
                </a:tabLst>
              </a:pPr>
              <a:r>
                <a:rPr lang="en-US" altLang="ko-KR" sz="1000" dirty="0" err="1">
                  <a:solidFill>
                    <a:schemeClr val="tx1"/>
                  </a:solidFill>
                  <a:latin typeface="+mn-ea"/>
                </a:rPr>
                <a:t>jobId</a:t>
              </a:r>
              <a:r>
                <a:rPr lang="ko-KR" altLang="en-US" sz="1000" dirty="0">
                  <a:solidFill>
                    <a:schemeClr val="tx1"/>
                  </a:solidFill>
                  <a:latin typeface="+mn-ea"/>
                </a:rPr>
                <a:t>를</a:t>
              </a:r>
              <a:r>
                <a:rPr lang="en-US" altLang="ko-KR" sz="1000" dirty="0">
                  <a:solidFill>
                    <a:schemeClr val="tx1"/>
                  </a:solidFill>
                  <a:latin typeface="+mn-ea"/>
                </a:rPr>
                <a:t> </a:t>
              </a:r>
              <a:r>
                <a:rPr kumimoji="0" lang="en-US" altLang="ko-KR" sz="1000" b="0" i="0" u="none" strike="noStrike" kern="1200" cap="none" spc="0" normalizeH="0" baseline="0" noProof="0" dirty="0">
                  <a:ln>
                    <a:noFill/>
                  </a:ln>
                  <a:solidFill>
                    <a:srgbClr val="000000"/>
                  </a:solidFill>
                  <a:effectLst/>
                  <a:uLnTx/>
                  <a:uFillTx/>
                  <a:latin typeface="원신한 Light"/>
                  <a:ea typeface="원신한 Light"/>
                  <a:cs typeface="+mn-cs"/>
                </a:rPr>
                <a:t>“</a:t>
              </a:r>
              <a:r>
                <a:rPr kumimoji="0" lang="en-US" altLang="ko-KR" sz="900" b="0" i="0" u="none" strike="noStrike" kern="1200" cap="none" spc="0" normalizeH="0" baseline="0" noProof="0" dirty="0">
                  <a:ln>
                    <a:noFill/>
                  </a:ln>
                  <a:solidFill>
                    <a:srgbClr val="000000"/>
                  </a:solidFill>
                  <a:effectLst/>
                  <a:uLnTx/>
                  <a:uFillTx/>
                  <a:latin typeface="원신한 Light"/>
                  <a:ea typeface="원신한 Light"/>
                  <a:cs typeface="+mn-cs"/>
                </a:rPr>
                <a:t>ca646853-3a0a-4657-b74a-692fe6a730d0</a:t>
              </a:r>
              <a:r>
                <a:rPr kumimoji="0" lang="en-US" altLang="ko-KR" sz="1000" b="0" i="0" u="none" strike="noStrike" kern="1200" cap="none" spc="0" normalizeH="0" baseline="0" noProof="0" dirty="0">
                  <a:ln>
                    <a:noFill/>
                  </a:ln>
                  <a:solidFill>
                    <a:srgbClr val="000000"/>
                  </a:solidFill>
                  <a:effectLst/>
                  <a:uLnTx/>
                  <a:uFillTx/>
                  <a:latin typeface="원신한 Light"/>
                  <a:ea typeface="원신한 Light"/>
                  <a:cs typeface="+mn-cs"/>
                </a:rPr>
                <a:t>” </a:t>
              </a:r>
              <a:r>
                <a:rPr kumimoji="0" lang="ko-KR" altLang="en-US" sz="1000" b="0" i="0" u="none" strike="noStrike" kern="1200" cap="none" spc="0" normalizeH="0" baseline="0" noProof="0" dirty="0">
                  <a:ln>
                    <a:noFill/>
                  </a:ln>
                  <a:solidFill>
                    <a:srgbClr val="000000"/>
                  </a:solidFill>
                  <a:effectLst/>
                  <a:uLnTx/>
                  <a:uFillTx/>
                  <a:latin typeface="원신한 Light"/>
                  <a:ea typeface="원신한 Light"/>
                  <a:cs typeface="+mn-cs"/>
                </a:rPr>
                <a:t>으로 현재 </a:t>
              </a:r>
              <a:r>
                <a:rPr kumimoji="0" lang="en-US" altLang="ko-KR" sz="1000" b="0" i="0" u="none" strike="noStrike" kern="1200" cap="none" spc="0" normalizeH="0" baseline="0" noProof="0" dirty="0">
                  <a:ln>
                    <a:noFill/>
                  </a:ln>
                  <a:solidFill>
                    <a:srgbClr val="000000"/>
                  </a:solidFill>
                  <a:effectLst/>
                  <a:uLnTx/>
                  <a:uFillTx/>
                  <a:latin typeface="원신한 Light"/>
                  <a:ea typeface="원신한 Light"/>
                  <a:cs typeface="+mn-cs"/>
                </a:rPr>
                <a:t>status</a:t>
              </a:r>
              <a:r>
                <a:rPr lang="ko-KR" altLang="en-US" sz="1000" dirty="0">
                  <a:solidFill>
                    <a:schemeClr val="tx1"/>
                  </a:solidFill>
                  <a:latin typeface="+mn-ea"/>
                </a:rPr>
                <a:t>를 요청함</a:t>
              </a:r>
              <a:endParaRPr lang="ko-KR" altLang="en-US" sz="1100" dirty="0">
                <a:solidFill>
                  <a:schemeClr val="tx1"/>
                </a:solidFill>
                <a:latin typeface="+mn-ea"/>
              </a:endParaRPr>
            </a:p>
            <a:p>
              <a:pPr marL="357188" lvl="1" indent="-179388">
                <a:buFont typeface="Arial" panose="020B0604020202020204" pitchFamily="34" charset="0"/>
                <a:buChar char="•"/>
                <a:tabLst>
                  <a:tab pos="268288" algn="l"/>
                </a:tabLst>
              </a:pPr>
              <a:endParaRPr lang="ko-KR" altLang="en-US" sz="1100" dirty="0">
                <a:solidFill>
                  <a:schemeClr val="tx1"/>
                </a:solidFill>
                <a:latin typeface="+mn-ea"/>
              </a:endParaRPr>
            </a:p>
          </p:txBody>
        </p:sp>
      </p:grpSp>
      <p:grpSp>
        <p:nvGrpSpPr>
          <p:cNvPr id="27" name="그룹 26">
            <a:extLst>
              <a:ext uri="{FF2B5EF4-FFF2-40B4-BE49-F238E27FC236}">
                <a16:creationId xmlns:a16="http://schemas.microsoft.com/office/drawing/2014/main" id="{7192E0C6-5DBF-D19A-3536-0F717FFC6A3F}"/>
              </a:ext>
            </a:extLst>
          </p:cNvPr>
          <p:cNvGrpSpPr/>
          <p:nvPr/>
        </p:nvGrpSpPr>
        <p:grpSpPr>
          <a:xfrm>
            <a:off x="739698" y="3581390"/>
            <a:ext cx="8350964" cy="1205939"/>
            <a:chOff x="739698" y="3583255"/>
            <a:chExt cx="8350964" cy="1205939"/>
          </a:xfrm>
        </p:grpSpPr>
        <p:sp>
          <p:nvSpPr>
            <p:cNvPr id="16" name="말풍선: 사각형 15">
              <a:extLst>
                <a:ext uri="{FF2B5EF4-FFF2-40B4-BE49-F238E27FC236}">
                  <a16:creationId xmlns:a16="http://schemas.microsoft.com/office/drawing/2014/main" id="{18FA805B-08C4-8C48-6A9E-C14DCBB167C8}"/>
                </a:ext>
              </a:extLst>
            </p:cNvPr>
            <p:cNvSpPr/>
            <p:nvPr/>
          </p:nvSpPr>
          <p:spPr>
            <a:xfrm>
              <a:off x="739698" y="3583255"/>
              <a:ext cx="4417002" cy="1203829"/>
            </a:xfrm>
            <a:prstGeom prst="wedgeRectCallout">
              <a:avLst>
                <a:gd name="adj1" fmla="val 54250"/>
                <a:gd name="adj2" fmla="val -31864"/>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8" name="직사각형 7">
              <a:extLst>
                <a:ext uri="{FF2B5EF4-FFF2-40B4-BE49-F238E27FC236}">
                  <a16:creationId xmlns:a16="http://schemas.microsoft.com/office/drawing/2014/main" id="{83C8A2D3-E6BF-26FA-51A7-0B0686AFADCB}"/>
                </a:ext>
              </a:extLst>
            </p:cNvPr>
            <p:cNvSpPr/>
            <p:nvPr/>
          </p:nvSpPr>
          <p:spPr>
            <a:xfrm>
              <a:off x="5358721" y="3584529"/>
              <a:ext cx="3731941" cy="1204665"/>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t" anchorCtr="0"/>
            <a:lstStyle/>
            <a:p>
              <a:pPr marL="171450" indent="-171450">
                <a:lnSpc>
                  <a:spcPct val="200000"/>
                </a:lnSpc>
                <a:buFont typeface="Wingdings" panose="05000000000000000000" pitchFamily="2" charset="2"/>
                <a:buChar char="l"/>
              </a:pPr>
              <a:r>
                <a:rPr lang="ko-KR" altLang="en-US" sz="1100" dirty="0">
                  <a:solidFill>
                    <a:schemeClr val="tx1"/>
                  </a:solidFill>
                  <a:latin typeface="+mn-ea"/>
                </a:rPr>
                <a:t> </a:t>
              </a:r>
              <a:r>
                <a:rPr lang="en-US" altLang="ko-KR" sz="1100" dirty="0">
                  <a:solidFill>
                    <a:schemeClr val="tx1"/>
                  </a:solidFill>
                  <a:latin typeface="+mn-ea"/>
                </a:rPr>
                <a:t>Status </a:t>
              </a:r>
              <a:r>
                <a:rPr lang="ko-KR" altLang="en-US" sz="1100" dirty="0">
                  <a:solidFill>
                    <a:schemeClr val="tx1"/>
                  </a:solidFill>
                  <a:latin typeface="+mn-ea"/>
                </a:rPr>
                <a:t>응답</a:t>
              </a:r>
              <a:endParaRPr lang="en-US" altLang="ko-KR" sz="1100" dirty="0">
                <a:solidFill>
                  <a:schemeClr val="tx1"/>
                </a:solidFill>
                <a:latin typeface="+mn-ea"/>
              </a:endParaRPr>
            </a:p>
            <a:p>
              <a:pPr marL="357188" lvl="1" indent="-179388">
                <a:lnSpc>
                  <a:spcPct val="200000"/>
                </a:lnSpc>
                <a:buFont typeface="Arial" panose="020B0604020202020204" pitchFamily="34" charset="0"/>
                <a:buChar char="•"/>
                <a:tabLst>
                  <a:tab pos="268288" algn="l"/>
                </a:tabLst>
              </a:pPr>
              <a:r>
                <a:rPr lang="en-US" altLang="ko-KR" sz="1000" dirty="0">
                  <a:solidFill>
                    <a:schemeClr val="tx1"/>
                  </a:solidFill>
                  <a:latin typeface="+mn-ea"/>
                </a:rPr>
                <a:t>Status</a:t>
              </a:r>
              <a:r>
                <a:rPr lang="ko-KR" altLang="en-US" sz="1000" dirty="0">
                  <a:solidFill>
                    <a:schemeClr val="tx1"/>
                  </a:solidFill>
                  <a:latin typeface="+mn-ea"/>
                </a:rPr>
                <a:t>가 </a:t>
              </a:r>
              <a:r>
                <a:rPr lang="en-US" altLang="ko-KR" sz="1000" dirty="0">
                  <a:solidFill>
                    <a:schemeClr val="tx1"/>
                  </a:solidFill>
                  <a:latin typeface="+mn-ea"/>
                </a:rPr>
                <a:t>FINISHED</a:t>
              </a:r>
              <a:r>
                <a:rPr lang="ko-KR" altLang="en-US" sz="1000" dirty="0">
                  <a:solidFill>
                    <a:schemeClr val="tx1"/>
                  </a:solidFill>
                  <a:latin typeface="+mn-ea"/>
                </a:rPr>
                <a:t>로 작업 시작</a:t>
              </a:r>
              <a:r>
                <a:rPr lang="en-US" altLang="ko-KR" sz="1000" dirty="0">
                  <a:solidFill>
                    <a:schemeClr val="tx1"/>
                  </a:solidFill>
                  <a:latin typeface="+mn-ea"/>
                </a:rPr>
                <a:t>, </a:t>
              </a:r>
              <a:r>
                <a:rPr lang="ko-KR" altLang="en-US" sz="1000" dirty="0">
                  <a:solidFill>
                    <a:schemeClr val="tx1"/>
                  </a:solidFill>
                  <a:latin typeface="+mn-ea"/>
                </a:rPr>
                <a:t>완료시간이 </a:t>
              </a:r>
              <a:r>
                <a:rPr lang="en-US" altLang="ko-KR" sz="1000" dirty="0">
                  <a:solidFill>
                    <a:schemeClr val="tx1"/>
                  </a:solidFill>
                  <a:latin typeface="+mn-ea"/>
                </a:rPr>
                <a:t>setting</a:t>
              </a:r>
              <a:r>
                <a:rPr lang="ko-KR" altLang="en-US" sz="1000" dirty="0">
                  <a:solidFill>
                    <a:schemeClr val="tx1"/>
                  </a:solidFill>
                  <a:latin typeface="+mn-ea"/>
                </a:rPr>
                <a:t>되어 응답</a:t>
              </a:r>
              <a:endParaRPr lang="ko-KR" altLang="en-US" sz="1100" dirty="0">
                <a:solidFill>
                  <a:schemeClr val="tx1"/>
                </a:solidFill>
                <a:latin typeface="+mn-ea"/>
              </a:endParaRPr>
            </a:p>
          </p:txBody>
        </p:sp>
        <p:pic>
          <p:nvPicPr>
            <p:cNvPr id="4" name="그림 3">
              <a:extLst>
                <a:ext uri="{FF2B5EF4-FFF2-40B4-BE49-F238E27FC236}">
                  <a16:creationId xmlns:a16="http://schemas.microsoft.com/office/drawing/2014/main" id="{F7C7B4A0-09A3-AFA0-2C72-2A6CB547B543}"/>
                </a:ext>
              </a:extLst>
            </p:cNvPr>
            <p:cNvPicPr>
              <a:picLocks noChangeAspect="1"/>
            </p:cNvPicPr>
            <p:nvPr/>
          </p:nvPicPr>
          <p:blipFill>
            <a:blip r:embed="rId3"/>
            <a:stretch>
              <a:fillRect/>
            </a:stretch>
          </p:blipFill>
          <p:spPr>
            <a:xfrm>
              <a:off x="752458" y="3583255"/>
              <a:ext cx="4426044" cy="1203829"/>
            </a:xfrm>
            <a:prstGeom prst="rect">
              <a:avLst/>
            </a:prstGeom>
          </p:spPr>
        </p:pic>
      </p:grpSp>
      <p:grpSp>
        <p:nvGrpSpPr>
          <p:cNvPr id="26" name="그룹 25">
            <a:extLst>
              <a:ext uri="{FF2B5EF4-FFF2-40B4-BE49-F238E27FC236}">
                <a16:creationId xmlns:a16="http://schemas.microsoft.com/office/drawing/2014/main" id="{29C269F0-DB18-2201-AF8C-7F9F127DB3AB}"/>
              </a:ext>
            </a:extLst>
          </p:cNvPr>
          <p:cNvGrpSpPr/>
          <p:nvPr/>
        </p:nvGrpSpPr>
        <p:grpSpPr>
          <a:xfrm>
            <a:off x="739698" y="4985797"/>
            <a:ext cx="8363723" cy="1285602"/>
            <a:chOff x="739698" y="4985797"/>
            <a:chExt cx="8363723" cy="1285602"/>
          </a:xfrm>
        </p:grpSpPr>
        <p:sp>
          <p:nvSpPr>
            <p:cNvPr id="14" name="직사각형 13">
              <a:extLst>
                <a:ext uri="{FF2B5EF4-FFF2-40B4-BE49-F238E27FC236}">
                  <a16:creationId xmlns:a16="http://schemas.microsoft.com/office/drawing/2014/main" id="{2DD4FA35-DD36-33A6-8DE7-4312148FFAF0}"/>
                </a:ext>
              </a:extLst>
            </p:cNvPr>
            <p:cNvSpPr/>
            <p:nvPr/>
          </p:nvSpPr>
          <p:spPr>
            <a:xfrm>
              <a:off x="5371480" y="4987071"/>
              <a:ext cx="3731941" cy="1284328"/>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t" anchorCtr="0"/>
            <a:lstStyle/>
            <a:p>
              <a:pPr marL="171450" indent="-171450">
                <a:lnSpc>
                  <a:spcPct val="120000"/>
                </a:lnSpc>
                <a:buFont typeface="Wingdings" panose="05000000000000000000" pitchFamily="2" charset="2"/>
                <a:buChar char="l"/>
              </a:pPr>
              <a:r>
                <a:rPr lang="ko-KR" altLang="en-US" sz="1100" dirty="0">
                  <a:solidFill>
                    <a:schemeClr val="tx1"/>
                  </a:solidFill>
                  <a:latin typeface="+mn-ea"/>
                </a:rPr>
                <a:t> 실행 결과</a:t>
              </a:r>
            </a:p>
            <a:p>
              <a:pPr marL="357188" lvl="1" indent="-179388">
                <a:lnSpc>
                  <a:spcPct val="120000"/>
                </a:lnSpc>
                <a:buFont typeface="Arial" panose="020B0604020202020204" pitchFamily="34" charset="0"/>
                <a:buChar char="•"/>
                <a:tabLst>
                  <a:tab pos="268288" algn="l"/>
                </a:tabLst>
              </a:pPr>
              <a:r>
                <a:rPr lang="en-US" altLang="ko-KR" sz="1000" dirty="0">
                  <a:solidFill>
                    <a:schemeClr val="tx1"/>
                  </a:solidFill>
                  <a:latin typeface="+mn-ea"/>
                </a:rPr>
                <a:t>RECVARCH</a:t>
              </a:r>
              <a:r>
                <a:rPr lang="ko-KR" altLang="en-US" sz="1000" dirty="0">
                  <a:solidFill>
                    <a:schemeClr val="tx1"/>
                  </a:solidFill>
                  <a:latin typeface="+mn-ea"/>
                </a:rPr>
                <a:t> 폴더아래 </a:t>
              </a:r>
              <a:r>
                <a:rPr lang="en-US" altLang="ko-KR" sz="1000" dirty="0">
                  <a:solidFill>
                    <a:schemeClr val="tx1"/>
                  </a:solidFill>
                  <a:latin typeface="+mn-ea"/>
                </a:rPr>
                <a:t>interface Id</a:t>
              </a:r>
              <a:r>
                <a:rPr lang="ko-KR" altLang="en-US" sz="1000" dirty="0">
                  <a:solidFill>
                    <a:schemeClr val="tx1"/>
                  </a:solidFill>
                  <a:latin typeface="+mn-ea"/>
                </a:rPr>
                <a:t>의 </a:t>
              </a:r>
              <a:r>
                <a:rPr lang="en-US" altLang="ko-KR" sz="1000" dirty="0">
                  <a:solidFill>
                    <a:schemeClr val="tx1"/>
                  </a:solidFill>
                  <a:latin typeface="+mn-ea"/>
                </a:rPr>
                <a:t>directory </a:t>
              </a:r>
              <a:r>
                <a:rPr lang="ko-KR" altLang="en-US" sz="1000" dirty="0">
                  <a:solidFill>
                    <a:schemeClr val="tx1"/>
                  </a:solidFill>
                  <a:latin typeface="+mn-ea"/>
                </a:rPr>
                <a:t>생성됨</a:t>
              </a:r>
              <a:endParaRPr lang="en-US" altLang="ko-KR" sz="1000" dirty="0">
                <a:solidFill>
                  <a:schemeClr val="tx1"/>
                </a:solidFill>
                <a:latin typeface="+mn-ea"/>
              </a:endParaRPr>
            </a:p>
            <a:p>
              <a:pPr marL="357188" lvl="1" indent="-179388">
                <a:lnSpc>
                  <a:spcPct val="120000"/>
                </a:lnSpc>
                <a:buFont typeface="Arial" panose="020B0604020202020204" pitchFamily="34" charset="0"/>
                <a:buChar char="•"/>
                <a:tabLst>
                  <a:tab pos="268288" algn="l"/>
                </a:tabLst>
              </a:pPr>
              <a:r>
                <a:rPr lang="ko-KR" altLang="en-US" sz="1000" dirty="0">
                  <a:solidFill>
                    <a:schemeClr val="tx1"/>
                  </a:solidFill>
                  <a:latin typeface="+mn-ea"/>
                </a:rPr>
                <a:t>이 </a:t>
              </a:r>
              <a:r>
                <a:rPr lang="en-US" altLang="ko-KR" sz="1000" dirty="0">
                  <a:solidFill>
                    <a:schemeClr val="tx1"/>
                  </a:solidFill>
                  <a:latin typeface="+mn-ea"/>
                </a:rPr>
                <a:t>directory</a:t>
              </a:r>
              <a:r>
                <a:rPr lang="ko-KR" altLang="en-US" sz="1000" dirty="0">
                  <a:solidFill>
                    <a:schemeClr val="tx1"/>
                  </a:solidFill>
                  <a:latin typeface="+mn-ea"/>
                </a:rPr>
                <a:t>아래 요청파일과 </a:t>
              </a:r>
              <a:r>
                <a:rPr lang="en-US" altLang="ko-KR" sz="1000" dirty="0">
                  <a:solidFill>
                    <a:schemeClr val="tx1"/>
                  </a:solidFill>
                  <a:latin typeface="+mn-ea"/>
                </a:rPr>
                <a:t>check file</a:t>
              </a:r>
              <a:r>
                <a:rPr lang="ko-KR" altLang="en-US" sz="1000" dirty="0">
                  <a:solidFill>
                    <a:schemeClr val="tx1"/>
                  </a:solidFill>
                  <a:latin typeface="+mn-ea"/>
                </a:rPr>
                <a:t>이 생성됨</a:t>
              </a:r>
              <a:r>
                <a:rPr lang="en-US" altLang="ko-KR" sz="1000" dirty="0">
                  <a:solidFill>
                    <a:schemeClr val="tx1"/>
                  </a:solidFill>
                  <a:latin typeface="+mn-ea"/>
                </a:rPr>
                <a:t>.</a:t>
              </a:r>
            </a:p>
            <a:p>
              <a:pPr marL="357188" lvl="1" indent="-179388">
                <a:lnSpc>
                  <a:spcPct val="120000"/>
                </a:lnSpc>
                <a:buFont typeface="Arial" panose="020B0604020202020204" pitchFamily="34" charset="0"/>
                <a:buChar char="•"/>
                <a:tabLst>
                  <a:tab pos="268288" algn="l"/>
                </a:tabLst>
              </a:pPr>
              <a:r>
                <a:rPr lang="en-US" altLang="ko-KR" sz="1000" b="1" dirty="0">
                  <a:solidFill>
                    <a:schemeClr val="tx1"/>
                  </a:solidFill>
                  <a:latin typeface="+mn-ea"/>
                </a:rPr>
                <a:t>Check file</a:t>
              </a:r>
              <a:r>
                <a:rPr lang="ko-KR" altLang="en-US" sz="1000" b="1" dirty="0">
                  <a:solidFill>
                    <a:schemeClr val="tx1"/>
                  </a:solidFill>
                  <a:latin typeface="+mn-ea"/>
                </a:rPr>
                <a:t>의 내용은 </a:t>
              </a:r>
              <a:r>
                <a:rPr lang="en-US" altLang="ko-KR" sz="1000" b="1">
                  <a:solidFill>
                    <a:schemeClr val="tx1"/>
                  </a:solidFill>
                  <a:latin typeface="+mn-ea"/>
                </a:rPr>
                <a:t>interface Id</a:t>
              </a:r>
              <a:r>
                <a:rPr lang="en-US" altLang="ko-KR" sz="1000" b="1" dirty="0">
                  <a:solidFill>
                    <a:schemeClr val="tx1"/>
                  </a:solidFill>
                  <a:latin typeface="+mn-ea"/>
                </a:rPr>
                <a:t>(</a:t>
              </a:r>
              <a:r>
                <a:rPr lang="ko-KR" altLang="en-US" sz="1000" b="1" dirty="0">
                  <a:solidFill>
                    <a:schemeClr val="tx1"/>
                  </a:solidFill>
                  <a:latin typeface="+mn-ea"/>
                </a:rPr>
                <a:t>공백포함 </a:t>
              </a:r>
              <a:r>
                <a:rPr lang="en-US" altLang="ko-KR" sz="1000" b="1" dirty="0">
                  <a:solidFill>
                    <a:schemeClr val="tx1"/>
                  </a:solidFill>
                  <a:latin typeface="+mn-ea"/>
                </a:rPr>
                <a:t>138 byte) + “@@” </a:t>
              </a:r>
              <a:r>
                <a:rPr lang="ko-KR" altLang="en-US" sz="1000" b="1" dirty="0">
                  <a:solidFill>
                    <a:schemeClr val="tx1"/>
                  </a:solidFill>
                  <a:latin typeface="+mn-ea"/>
                </a:rPr>
                <a:t>형식으로 기존 </a:t>
              </a:r>
              <a:r>
                <a:rPr lang="en-US" altLang="ko-KR" sz="1000" b="1" dirty="0">
                  <a:solidFill>
                    <a:schemeClr val="tx1"/>
                  </a:solidFill>
                  <a:latin typeface="+mn-ea"/>
                </a:rPr>
                <a:t>EAI(BAT)</a:t>
              </a:r>
              <a:r>
                <a:rPr lang="ko-KR" altLang="en-US" sz="1000" b="1" dirty="0">
                  <a:solidFill>
                    <a:schemeClr val="tx1"/>
                  </a:solidFill>
                  <a:latin typeface="+mn-ea"/>
                </a:rPr>
                <a:t>에서 </a:t>
              </a:r>
              <a:r>
                <a:rPr lang="en-US" altLang="ko-KR" sz="1000" b="1" dirty="0">
                  <a:solidFill>
                    <a:schemeClr val="tx1"/>
                  </a:solidFill>
                  <a:latin typeface="+mn-ea"/>
                </a:rPr>
                <a:t>polling</a:t>
              </a:r>
              <a:r>
                <a:rPr lang="ko-KR" altLang="en-US" sz="1000" b="1" dirty="0">
                  <a:solidFill>
                    <a:schemeClr val="tx1"/>
                  </a:solidFill>
                  <a:latin typeface="+mn-ea"/>
                </a:rPr>
                <a:t>을 통하여 송수신 가능한 형태로 만들어짐</a:t>
              </a:r>
              <a:r>
                <a:rPr lang="en-US" altLang="ko-KR" sz="1000" b="1" dirty="0">
                  <a:solidFill>
                    <a:schemeClr val="tx1"/>
                  </a:solidFill>
                  <a:latin typeface="+mn-ea"/>
                </a:rPr>
                <a:t>.</a:t>
              </a:r>
              <a:endParaRPr lang="ko-KR" altLang="en-US" sz="1100" b="1" dirty="0">
                <a:solidFill>
                  <a:schemeClr val="tx1"/>
                </a:solidFill>
                <a:latin typeface="+mn-ea"/>
              </a:endParaRPr>
            </a:p>
          </p:txBody>
        </p:sp>
        <p:pic>
          <p:nvPicPr>
            <p:cNvPr id="9" name="그림 8">
              <a:extLst>
                <a:ext uri="{FF2B5EF4-FFF2-40B4-BE49-F238E27FC236}">
                  <a16:creationId xmlns:a16="http://schemas.microsoft.com/office/drawing/2014/main" id="{BEB6D2F9-5F1A-A731-60D9-E66AEFF9101B}"/>
                </a:ext>
              </a:extLst>
            </p:cNvPr>
            <p:cNvPicPr>
              <a:picLocks noChangeAspect="1"/>
            </p:cNvPicPr>
            <p:nvPr/>
          </p:nvPicPr>
          <p:blipFill>
            <a:blip r:embed="rId4"/>
            <a:stretch>
              <a:fillRect/>
            </a:stretch>
          </p:blipFill>
          <p:spPr>
            <a:xfrm>
              <a:off x="739698" y="4987070"/>
              <a:ext cx="3505200" cy="577392"/>
            </a:xfrm>
            <a:prstGeom prst="rect">
              <a:avLst/>
            </a:prstGeom>
          </p:spPr>
        </p:pic>
        <p:pic>
          <p:nvPicPr>
            <p:cNvPr id="18" name="그림 17">
              <a:extLst>
                <a:ext uri="{FF2B5EF4-FFF2-40B4-BE49-F238E27FC236}">
                  <a16:creationId xmlns:a16="http://schemas.microsoft.com/office/drawing/2014/main" id="{4FE22D37-CB43-E5D8-65E0-1F8FB1F1D85B}"/>
                </a:ext>
              </a:extLst>
            </p:cNvPr>
            <p:cNvPicPr>
              <a:picLocks noChangeAspect="1"/>
            </p:cNvPicPr>
            <p:nvPr/>
          </p:nvPicPr>
          <p:blipFill>
            <a:blip r:embed="rId5"/>
            <a:stretch>
              <a:fillRect/>
            </a:stretch>
          </p:blipFill>
          <p:spPr>
            <a:xfrm>
              <a:off x="739698" y="5542710"/>
              <a:ext cx="3280510" cy="440043"/>
            </a:xfrm>
            <a:prstGeom prst="rect">
              <a:avLst/>
            </a:prstGeom>
          </p:spPr>
        </p:pic>
        <p:pic>
          <p:nvPicPr>
            <p:cNvPr id="21" name="그림 20">
              <a:extLst>
                <a:ext uri="{FF2B5EF4-FFF2-40B4-BE49-F238E27FC236}">
                  <a16:creationId xmlns:a16="http://schemas.microsoft.com/office/drawing/2014/main" id="{59FFAF1F-51EB-2DC8-58FB-D4E239D47DD6}"/>
                </a:ext>
              </a:extLst>
            </p:cNvPr>
            <p:cNvPicPr>
              <a:picLocks noChangeAspect="1"/>
            </p:cNvPicPr>
            <p:nvPr/>
          </p:nvPicPr>
          <p:blipFill>
            <a:blip r:embed="rId6"/>
            <a:stretch>
              <a:fillRect/>
            </a:stretch>
          </p:blipFill>
          <p:spPr>
            <a:xfrm>
              <a:off x="739698" y="5963321"/>
              <a:ext cx="1674733" cy="308078"/>
            </a:xfrm>
            <a:prstGeom prst="rect">
              <a:avLst/>
            </a:prstGeom>
          </p:spPr>
        </p:pic>
        <p:sp>
          <p:nvSpPr>
            <p:cNvPr id="23" name="직사각형 22">
              <a:extLst>
                <a:ext uri="{FF2B5EF4-FFF2-40B4-BE49-F238E27FC236}">
                  <a16:creationId xmlns:a16="http://schemas.microsoft.com/office/drawing/2014/main" id="{C571F5CD-1AC6-35F1-919F-BE6A75E33B01}"/>
                </a:ext>
              </a:extLst>
            </p:cNvPr>
            <p:cNvSpPr/>
            <p:nvPr/>
          </p:nvSpPr>
          <p:spPr>
            <a:xfrm>
              <a:off x="752456" y="5681401"/>
              <a:ext cx="3165339" cy="279115"/>
            </a:xfrm>
            <a:prstGeom prst="rect">
              <a:avLst/>
            </a:prstGeom>
            <a:noFill/>
            <a:ln w="19050">
              <a:solidFill>
                <a:schemeClr val="accent1">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sp>
          <p:nvSpPr>
            <p:cNvPr id="11" name="말풍선: 사각형 10">
              <a:extLst>
                <a:ext uri="{FF2B5EF4-FFF2-40B4-BE49-F238E27FC236}">
                  <a16:creationId xmlns:a16="http://schemas.microsoft.com/office/drawing/2014/main" id="{5B87388C-E127-A1BB-3B5C-07A12D527A3B}"/>
                </a:ext>
              </a:extLst>
            </p:cNvPr>
            <p:cNvSpPr/>
            <p:nvPr/>
          </p:nvSpPr>
          <p:spPr>
            <a:xfrm>
              <a:off x="752457" y="4985797"/>
              <a:ext cx="4417002" cy="1285602"/>
            </a:xfrm>
            <a:prstGeom prst="wedgeRectCallout">
              <a:avLst>
                <a:gd name="adj1" fmla="val 54250"/>
                <a:gd name="adj2" fmla="val -31864"/>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cxnSp>
          <p:nvCxnSpPr>
            <p:cNvPr id="25" name="직선 화살표 연결선 24">
              <a:extLst>
                <a:ext uri="{FF2B5EF4-FFF2-40B4-BE49-F238E27FC236}">
                  <a16:creationId xmlns:a16="http://schemas.microsoft.com/office/drawing/2014/main" id="{41853BD6-5580-7F7F-5657-FF41E6FC1CFB}"/>
                </a:ext>
              </a:extLst>
            </p:cNvPr>
            <p:cNvCxnSpPr>
              <a:stCxn id="23" idx="3"/>
            </p:cNvCxnSpPr>
            <p:nvPr/>
          </p:nvCxnSpPr>
          <p:spPr>
            <a:xfrm flipV="1">
              <a:off x="3917795" y="5426927"/>
              <a:ext cx="1858537" cy="394032"/>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779768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8037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6">
            <a:extLst>
              <a:ext uri="{FF2B5EF4-FFF2-40B4-BE49-F238E27FC236}">
                <a16:creationId xmlns:a16="http://schemas.microsoft.com/office/drawing/2014/main" id="{48E03EE8-8C6C-0937-2ABD-14CF2217C239}"/>
              </a:ext>
            </a:extLst>
          </p:cNvPr>
          <p:cNvSpPr txBox="1">
            <a:spLocks noChangeArrowheads="1"/>
          </p:cNvSpPr>
          <p:nvPr/>
        </p:nvSpPr>
        <p:spPr bwMode="auto">
          <a:xfrm>
            <a:off x="1026505" y="1902418"/>
            <a:ext cx="3673314" cy="3236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969696"/>
                </a:solidFill>
                <a:miter lim="800000"/>
                <a:headEnd type="none" w="sm" len="sm"/>
                <a:tailEnd type="none" w="sm" len="sm"/>
              </a14:hiddenLine>
            </a:ext>
          </a:extLst>
        </p:spPr>
        <p:txBody>
          <a:bodyPr wrap="square" lIns="0" tIns="0" rIns="0" bIns="0">
            <a:spAutoFit/>
          </a:bodyPr>
          <a:lstStyle>
            <a:lvl1pPr algn="l" eaLnBrk="0" hangingPunct="0">
              <a:spcBef>
                <a:spcPct val="0"/>
              </a:spcBef>
              <a:defRPr kumimoji="1" sz="1500">
                <a:solidFill>
                  <a:schemeClr val="tx1"/>
                </a:solidFill>
                <a:latin typeface="굴림" charset="-127"/>
                <a:ea typeface="굴림" charset="-127"/>
              </a:defRPr>
            </a:lvl1pPr>
            <a:lvl2pPr marL="1028700" indent="-457200" algn="l" eaLnBrk="0" hangingPunct="0">
              <a:spcBef>
                <a:spcPct val="0"/>
              </a:spcBef>
              <a:defRPr kumimoji="1" sz="1500">
                <a:solidFill>
                  <a:schemeClr val="tx1"/>
                </a:solidFill>
                <a:latin typeface="굴림" charset="-127"/>
                <a:ea typeface="굴림" charset="-127"/>
              </a:defRPr>
            </a:lvl2pPr>
            <a:lvl3pPr marL="1676400" indent="-457200" algn="l" eaLnBrk="0" hangingPunct="0">
              <a:spcBef>
                <a:spcPct val="0"/>
              </a:spcBef>
              <a:defRPr kumimoji="1" sz="1500">
                <a:solidFill>
                  <a:schemeClr val="tx1"/>
                </a:solidFill>
                <a:latin typeface="굴림" charset="-127"/>
                <a:ea typeface="굴림" charset="-127"/>
              </a:defRPr>
            </a:lvl3pPr>
            <a:lvl4pPr marL="2324100" indent="-457200" algn="l" eaLnBrk="0" hangingPunct="0">
              <a:spcBef>
                <a:spcPct val="0"/>
              </a:spcBef>
              <a:defRPr kumimoji="1" sz="1500">
                <a:solidFill>
                  <a:schemeClr val="tx1"/>
                </a:solidFill>
                <a:latin typeface="굴림" charset="-127"/>
                <a:ea typeface="굴림" charset="-127"/>
              </a:defRPr>
            </a:lvl4pPr>
            <a:lvl5pPr marL="2971800" indent="-457200" algn="l" eaLnBrk="0" hangingPunct="0">
              <a:spcBef>
                <a:spcPct val="0"/>
              </a:spcBef>
              <a:defRPr kumimoji="1" sz="1500">
                <a:solidFill>
                  <a:schemeClr val="tx1"/>
                </a:solidFill>
                <a:latin typeface="굴림" charset="-127"/>
                <a:ea typeface="굴림" charset="-127"/>
              </a:defRPr>
            </a:lvl5pPr>
            <a:lvl6pPr marL="3429000" indent="-457200" eaLnBrk="0" fontAlgn="base" hangingPunct="0">
              <a:spcBef>
                <a:spcPct val="0"/>
              </a:spcBef>
              <a:spcAft>
                <a:spcPct val="0"/>
              </a:spcAft>
              <a:defRPr kumimoji="1" sz="1500">
                <a:solidFill>
                  <a:schemeClr val="tx1"/>
                </a:solidFill>
                <a:latin typeface="굴림" charset="-127"/>
                <a:ea typeface="굴림" charset="-127"/>
              </a:defRPr>
            </a:lvl6pPr>
            <a:lvl7pPr marL="3886200" indent="-457200" eaLnBrk="0" fontAlgn="base" hangingPunct="0">
              <a:spcBef>
                <a:spcPct val="0"/>
              </a:spcBef>
              <a:spcAft>
                <a:spcPct val="0"/>
              </a:spcAft>
              <a:defRPr kumimoji="1" sz="1500">
                <a:solidFill>
                  <a:schemeClr val="tx1"/>
                </a:solidFill>
                <a:latin typeface="굴림" charset="-127"/>
                <a:ea typeface="굴림" charset="-127"/>
              </a:defRPr>
            </a:lvl7pPr>
            <a:lvl8pPr marL="4343400" indent="-457200" eaLnBrk="0" fontAlgn="base" hangingPunct="0">
              <a:spcBef>
                <a:spcPct val="0"/>
              </a:spcBef>
              <a:spcAft>
                <a:spcPct val="0"/>
              </a:spcAft>
              <a:defRPr kumimoji="1" sz="1500">
                <a:solidFill>
                  <a:schemeClr val="tx1"/>
                </a:solidFill>
                <a:latin typeface="굴림" charset="-127"/>
                <a:ea typeface="굴림" charset="-127"/>
              </a:defRPr>
            </a:lvl8pPr>
            <a:lvl9pPr marL="4800600" indent="-457200" eaLnBrk="0" fontAlgn="base" hangingPunct="0">
              <a:spcBef>
                <a:spcPct val="0"/>
              </a:spcBef>
              <a:spcAft>
                <a:spcPct val="0"/>
              </a:spcAft>
              <a:defRPr kumimoji="1" sz="1500">
                <a:solidFill>
                  <a:schemeClr val="tx1"/>
                </a:solidFill>
                <a:latin typeface="굴림" charset="-127"/>
                <a:ea typeface="굴림" charset="-127"/>
              </a:defRPr>
            </a:lvl9pPr>
          </a:lstStyle>
          <a:p>
            <a:pPr marL="342900" indent="-342900" eaLnBrk="1" fontAlgn="t" hangingPunct="1">
              <a:spcAft>
                <a:spcPts val="181"/>
              </a:spcAft>
              <a:buAutoNum type="arabicPeriod"/>
            </a:pPr>
            <a:r>
              <a:rPr lang="en-US" altLang="ko-KR" sz="1600" spc="-27" dirty="0">
                <a:ln>
                  <a:solidFill>
                    <a:srgbClr val="C00000">
                      <a:alpha val="0"/>
                    </a:srgbClr>
                  </a:solidFill>
                </a:ln>
                <a:solidFill>
                  <a:schemeClr val="tx1">
                    <a:lumMod val="75000"/>
                    <a:lumOff val="25000"/>
                  </a:schemeClr>
                </a:solidFill>
                <a:latin typeface="+mn-ea"/>
                <a:ea typeface="+mn-ea"/>
              </a:rPr>
              <a:t>BAP </a:t>
            </a:r>
            <a:r>
              <a:rPr lang="ko-KR" altLang="en-US" sz="1600" spc="-27" dirty="0">
                <a:ln>
                  <a:solidFill>
                    <a:srgbClr val="C00000">
                      <a:alpha val="0"/>
                    </a:srgbClr>
                  </a:solidFill>
                </a:ln>
                <a:solidFill>
                  <a:schemeClr val="tx1">
                    <a:lumMod val="75000"/>
                    <a:lumOff val="25000"/>
                  </a:schemeClr>
                </a:solidFill>
                <a:latin typeface="+mn-ea"/>
                <a:ea typeface="+mn-ea"/>
              </a:rPr>
              <a:t>파일 전송 등록 개요</a:t>
            </a: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r>
              <a:rPr lang="en-US" altLang="ko-KR" sz="1600" spc="-27" dirty="0">
                <a:ln>
                  <a:solidFill>
                    <a:srgbClr val="C00000">
                      <a:alpha val="0"/>
                    </a:srgbClr>
                  </a:solidFill>
                </a:ln>
                <a:solidFill>
                  <a:schemeClr val="tx1">
                    <a:lumMod val="75000"/>
                    <a:lumOff val="25000"/>
                  </a:schemeClr>
                </a:solidFill>
                <a:latin typeface="+mn-ea"/>
                <a:ea typeface="+mn-ea"/>
              </a:rPr>
              <a:t>      1-1. </a:t>
            </a:r>
            <a:r>
              <a:rPr lang="ko-KR" altLang="en-US" sz="1600" spc="-27" dirty="0">
                <a:ln>
                  <a:solidFill>
                    <a:srgbClr val="C00000">
                      <a:alpha val="0"/>
                    </a:srgbClr>
                  </a:solidFill>
                </a:ln>
                <a:solidFill>
                  <a:schemeClr val="tx1">
                    <a:lumMod val="75000"/>
                    <a:lumOff val="25000"/>
                  </a:schemeClr>
                </a:solidFill>
                <a:latin typeface="+mn-ea"/>
                <a:ea typeface="+mn-ea"/>
              </a:rPr>
              <a:t>등록절차</a:t>
            </a:r>
            <a:endParaRPr lang="en-US" altLang="ko-KR" sz="1600" spc="-27" dirty="0">
              <a:ln>
                <a:solidFill>
                  <a:srgbClr val="C00000">
                    <a:alpha val="0"/>
                  </a:srgbClr>
                </a:solidFill>
              </a:ln>
              <a:solidFill>
                <a:schemeClr val="tx1">
                  <a:lumMod val="75000"/>
                  <a:lumOff val="25000"/>
                </a:schemeClr>
              </a:solidFill>
              <a:latin typeface="+mn-ea"/>
              <a:ea typeface="+mn-ea"/>
            </a:endParaRPr>
          </a:p>
          <a:p>
            <a:pPr marL="342900" indent="-342900" eaLnBrk="1" fontAlgn="t" hangingPunct="1">
              <a:spcAft>
                <a:spcPts val="181"/>
              </a:spcAft>
              <a:buFont typeface="+mj-lt"/>
              <a:buAutoNum type="arabicPeriod" startAt="2"/>
            </a:pPr>
            <a:r>
              <a:rPr lang="ko-KR" altLang="en-US" sz="1600" spc="-27" dirty="0">
                <a:ln>
                  <a:solidFill>
                    <a:srgbClr val="C00000">
                      <a:alpha val="0"/>
                    </a:srgbClr>
                  </a:solidFill>
                </a:ln>
                <a:solidFill>
                  <a:schemeClr val="tx1">
                    <a:lumMod val="75000"/>
                    <a:lumOff val="25000"/>
                  </a:schemeClr>
                </a:solidFill>
                <a:latin typeface="+mn-ea"/>
                <a:ea typeface="+mn-ea"/>
              </a:rPr>
              <a:t>대외기관</a:t>
            </a:r>
            <a:r>
              <a:rPr lang="en-US" altLang="ko-KR" sz="1600" spc="-27" dirty="0">
                <a:ln>
                  <a:solidFill>
                    <a:srgbClr val="C00000">
                      <a:alpha val="0"/>
                    </a:srgbClr>
                  </a:solidFill>
                </a:ln>
                <a:solidFill>
                  <a:schemeClr val="tx1">
                    <a:lumMod val="75000"/>
                    <a:lumOff val="25000"/>
                  </a:schemeClr>
                </a:solidFill>
                <a:latin typeface="+mn-ea"/>
                <a:ea typeface="+mn-ea"/>
              </a:rPr>
              <a:t>/</a:t>
            </a:r>
            <a:r>
              <a:rPr lang="ko-KR" altLang="en-US" sz="1600" spc="-27" dirty="0">
                <a:ln>
                  <a:solidFill>
                    <a:srgbClr val="C00000">
                      <a:alpha val="0"/>
                    </a:srgbClr>
                  </a:solidFill>
                </a:ln>
                <a:solidFill>
                  <a:schemeClr val="tx1">
                    <a:lumMod val="75000"/>
                    <a:lumOff val="25000"/>
                  </a:schemeClr>
                </a:solidFill>
                <a:latin typeface="+mn-ea"/>
                <a:ea typeface="+mn-ea"/>
              </a:rPr>
              <a:t>전송파일 관리</a:t>
            </a: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r>
              <a:rPr lang="en-US" altLang="ko-KR" sz="1600" spc="-27" dirty="0">
                <a:ln>
                  <a:solidFill>
                    <a:srgbClr val="C00000">
                      <a:alpha val="0"/>
                    </a:srgbClr>
                  </a:solidFill>
                </a:ln>
                <a:solidFill>
                  <a:schemeClr val="tx1">
                    <a:lumMod val="75000"/>
                    <a:lumOff val="25000"/>
                  </a:schemeClr>
                </a:solidFill>
                <a:latin typeface="+mn-ea"/>
                <a:ea typeface="+mn-ea"/>
              </a:rPr>
              <a:t>      2-1. EMS </a:t>
            </a:r>
            <a:r>
              <a:rPr lang="ko-KR" altLang="en-US" sz="1600" spc="-27" dirty="0">
                <a:ln>
                  <a:solidFill>
                    <a:srgbClr val="C00000">
                      <a:alpha val="0"/>
                    </a:srgbClr>
                  </a:solidFill>
                </a:ln>
                <a:solidFill>
                  <a:schemeClr val="tx1">
                    <a:lumMod val="75000"/>
                    <a:lumOff val="25000"/>
                  </a:schemeClr>
                </a:solidFill>
                <a:latin typeface="+mn-ea"/>
                <a:ea typeface="+mn-ea"/>
              </a:rPr>
              <a:t>로그인</a:t>
            </a: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r>
              <a:rPr lang="en-US" altLang="ko-KR" sz="1600" spc="-27" dirty="0">
                <a:ln>
                  <a:solidFill>
                    <a:srgbClr val="C00000">
                      <a:alpha val="0"/>
                    </a:srgbClr>
                  </a:solidFill>
                </a:ln>
                <a:solidFill>
                  <a:schemeClr val="tx1">
                    <a:lumMod val="75000"/>
                    <a:lumOff val="25000"/>
                  </a:schemeClr>
                </a:solidFill>
                <a:latin typeface="+mn-ea"/>
                <a:ea typeface="+mn-ea"/>
              </a:rPr>
              <a:t>      2-2. BAP </a:t>
            </a:r>
            <a:r>
              <a:rPr lang="ko-KR" altLang="en-US" sz="1600" spc="-27" dirty="0">
                <a:ln>
                  <a:solidFill>
                    <a:srgbClr val="C00000">
                      <a:alpha val="0"/>
                    </a:srgbClr>
                  </a:solidFill>
                </a:ln>
                <a:solidFill>
                  <a:schemeClr val="tx1">
                    <a:lumMod val="75000"/>
                    <a:lumOff val="25000"/>
                  </a:schemeClr>
                </a:solidFill>
                <a:latin typeface="+mn-ea"/>
                <a:ea typeface="+mn-ea"/>
              </a:rPr>
              <a:t>메뉴 변경</a:t>
            </a: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r>
              <a:rPr lang="en-US" altLang="ko-KR" sz="1600" spc="-27" dirty="0">
                <a:ln>
                  <a:solidFill>
                    <a:srgbClr val="C00000">
                      <a:alpha val="0"/>
                    </a:srgbClr>
                  </a:solidFill>
                </a:ln>
                <a:solidFill>
                  <a:schemeClr val="tx1">
                    <a:lumMod val="75000"/>
                    <a:lumOff val="25000"/>
                  </a:schemeClr>
                </a:solidFill>
                <a:latin typeface="+mn-ea"/>
                <a:ea typeface="+mn-ea"/>
              </a:rPr>
              <a:t>      2-3. </a:t>
            </a:r>
            <a:r>
              <a:rPr lang="ko-KR" altLang="en-US" sz="1600" spc="-27" dirty="0">
                <a:ln>
                  <a:solidFill>
                    <a:srgbClr val="C00000">
                      <a:alpha val="0"/>
                    </a:srgbClr>
                  </a:solidFill>
                </a:ln>
                <a:solidFill>
                  <a:schemeClr val="tx1">
                    <a:lumMod val="75000"/>
                    <a:lumOff val="25000"/>
                  </a:schemeClr>
                </a:solidFill>
                <a:latin typeface="+mn-ea"/>
                <a:ea typeface="+mn-ea"/>
              </a:rPr>
              <a:t>대외기관 등록</a:t>
            </a: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r>
              <a:rPr lang="en-US" altLang="ko-KR" sz="1600" spc="-27" dirty="0">
                <a:ln>
                  <a:solidFill>
                    <a:srgbClr val="C00000">
                      <a:alpha val="0"/>
                    </a:srgbClr>
                  </a:solidFill>
                </a:ln>
                <a:solidFill>
                  <a:schemeClr val="tx1">
                    <a:lumMod val="75000"/>
                    <a:lumOff val="25000"/>
                  </a:schemeClr>
                </a:solidFill>
                <a:latin typeface="+mn-ea"/>
                <a:ea typeface="+mn-ea"/>
              </a:rPr>
              <a:t>      2-4. </a:t>
            </a:r>
            <a:r>
              <a:rPr lang="ko-KR" altLang="en-US" sz="1600" spc="-27" dirty="0">
                <a:ln>
                  <a:solidFill>
                    <a:srgbClr val="C00000">
                      <a:alpha val="0"/>
                    </a:srgbClr>
                  </a:solidFill>
                </a:ln>
                <a:solidFill>
                  <a:schemeClr val="tx1">
                    <a:lumMod val="75000"/>
                    <a:lumOff val="25000"/>
                  </a:schemeClr>
                </a:solidFill>
                <a:latin typeface="+mn-ea"/>
                <a:ea typeface="+mn-ea"/>
              </a:rPr>
              <a:t>송수신 파일 등록</a:t>
            </a: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r>
              <a:rPr lang="en-US" altLang="ko-KR" sz="1600" spc="-27" dirty="0">
                <a:ln>
                  <a:solidFill>
                    <a:srgbClr val="C00000">
                      <a:alpha val="0"/>
                    </a:srgbClr>
                  </a:solidFill>
                </a:ln>
                <a:solidFill>
                  <a:schemeClr val="tx1">
                    <a:lumMod val="75000"/>
                    <a:lumOff val="25000"/>
                  </a:schemeClr>
                </a:solidFill>
                <a:latin typeface="+mn-ea"/>
                <a:ea typeface="+mn-ea"/>
              </a:rPr>
              <a:t>      2-5. </a:t>
            </a:r>
            <a:r>
              <a:rPr lang="ko-KR" altLang="en-US" sz="1600" spc="-27" dirty="0">
                <a:ln>
                  <a:solidFill>
                    <a:srgbClr val="C00000">
                      <a:alpha val="0"/>
                    </a:srgbClr>
                  </a:solidFill>
                </a:ln>
                <a:solidFill>
                  <a:schemeClr val="tx1">
                    <a:lumMod val="75000"/>
                    <a:lumOff val="25000"/>
                  </a:schemeClr>
                </a:solidFill>
                <a:latin typeface="+mn-ea"/>
                <a:ea typeface="+mn-ea"/>
              </a:rPr>
              <a:t>스케줄 관리</a:t>
            </a: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r>
              <a:rPr lang="en-US" altLang="ko-KR" sz="1600" spc="-27" dirty="0">
                <a:ln>
                  <a:solidFill>
                    <a:srgbClr val="C00000">
                      <a:alpha val="0"/>
                    </a:srgbClr>
                  </a:solidFill>
                </a:ln>
                <a:solidFill>
                  <a:schemeClr val="tx1">
                    <a:lumMod val="75000"/>
                    <a:lumOff val="25000"/>
                  </a:schemeClr>
                </a:solidFill>
                <a:latin typeface="+mn-ea"/>
                <a:ea typeface="+mn-ea"/>
              </a:rPr>
              <a:t>      2-6. </a:t>
            </a:r>
            <a:r>
              <a:rPr lang="ko-KR" altLang="en-US" sz="1600" spc="-27" dirty="0">
                <a:ln>
                  <a:solidFill>
                    <a:srgbClr val="C00000">
                      <a:alpha val="0"/>
                    </a:srgbClr>
                  </a:solidFill>
                </a:ln>
                <a:solidFill>
                  <a:schemeClr val="tx1">
                    <a:lumMod val="75000"/>
                    <a:lumOff val="25000"/>
                  </a:schemeClr>
                </a:solidFill>
                <a:latin typeface="+mn-ea"/>
                <a:ea typeface="+mn-ea"/>
              </a:rPr>
              <a:t>파일저장소 위치관리</a:t>
            </a: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endParaRPr lang="en-US" altLang="ko-KR" sz="1600" spc="-27" dirty="0">
              <a:ln>
                <a:solidFill>
                  <a:srgbClr val="C00000">
                    <a:alpha val="0"/>
                  </a:srgbClr>
                </a:solidFill>
              </a:ln>
              <a:solidFill>
                <a:schemeClr val="tx1">
                  <a:lumMod val="75000"/>
                  <a:lumOff val="25000"/>
                </a:schemeClr>
              </a:solidFill>
              <a:latin typeface="+mn-ea"/>
              <a:ea typeface="+mn-ea"/>
            </a:endParaRPr>
          </a:p>
        </p:txBody>
      </p:sp>
      <p:sp>
        <p:nvSpPr>
          <p:cNvPr id="3" name="Text Box 56">
            <a:extLst>
              <a:ext uri="{FF2B5EF4-FFF2-40B4-BE49-F238E27FC236}">
                <a16:creationId xmlns:a16="http://schemas.microsoft.com/office/drawing/2014/main" id="{A3EC28BE-3F5D-8FB0-B693-B6079422F2A7}"/>
              </a:ext>
            </a:extLst>
          </p:cNvPr>
          <p:cNvSpPr txBox="1">
            <a:spLocks noChangeArrowheads="1"/>
          </p:cNvSpPr>
          <p:nvPr/>
        </p:nvSpPr>
        <p:spPr bwMode="auto">
          <a:xfrm>
            <a:off x="5023318" y="1902418"/>
            <a:ext cx="4089794" cy="3508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969696"/>
                </a:solidFill>
                <a:miter lim="800000"/>
                <a:headEnd type="none" w="sm" len="sm"/>
                <a:tailEnd type="none" w="sm" len="sm"/>
              </a14:hiddenLine>
            </a:ext>
          </a:extLst>
        </p:spPr>
        <p:txBody>
          <a:bodyPr wrap="square" lIns="0" tIns="0" rIns="0" bIns="0">
            <a:spAutoFit/>
          </a:bodyPr>
          <a:lstStyle>
            <a:lvl1pPr algn="l" eaLnBrk="0" hangingPunct="0">
              <a:spcBef>
                <a:spcPct val="0"/>
              </a:spcBef>
              <a:defRPr kumimoji="1" sz="1500">
                <a:solidFill>
                  <a:schemeClr val="tx1"/>
                </a:solidFill>
                <a:latin typeface="굴림" charset="-127"/>
                <a:ea typeface="굴림" charset="-127"/>
              </a:defRPr>
            </a:lvl1pPr>
            <a:lvl2pPr marL="1028700" indent="-457200" algn="l" eaLnBrk="0" hangingPunct="0">
              <a:spcBef>
                <a:spcPct val="0"/>
              </a:spcBef>
              <a:defRPr kumimoji="1" sz="1500">
                <a:solidFill>
                  <a:schemeClr val="tx1"/>
                </a:solidFill>
                <a:latin typeface="굴림" charset="-127"/>
                <a:ea typeface="굴림" charset="-127"/>
              </a:defRPr>
            </a:lvl2pPr>
            <a:lvl3pPr marL="1676400" indent="-457200" algn="l" eaLnBrk="0" hangingPunct="0">
              <a:spcBef>
                <a:spcPct val="0"/>
              </a:spcBef>
              <a:defRPr kumimoji="1" sz="1500">
                <a:solidFill>
                  <a:schemeClr val="tx1"/>
                </a:solidFill>
                <a:latin typeface="굴림" charset="-127"/>
                <a:ea typeface="굴림" charset="-127"/>
              </a:defRPr>
            </a:lvl3pPr>
            <a:lvl4pPr marL="2324100" indent="-457200" algn="l" eaLnBrk="0" hangingPunct="0">
              <a:spcBef>
                <a:spcPct val="0"/>
              </a:spcBef>
              <a:defRPr kumimoji="1" sz="1500">
                <a:solidFill>
                  <a:schemeClr val="tx1"/>
                </a:solidFill>
                <a:latin typeface="굴림" charset="-127"/>
                <a:ea typeface="굴림" charset="-127"/>
              </a:defRPr>
            </a:lvl4pPr>
            <a:lvl5pPr marL="2971800" indent="-457200" algn="l" eaLnBrk="0" hangingPunct="0">
              <a:spcBef>
                <a:spcPct val="0"/>
              </a:spcBef>
              <a:defRPr kumimoji="1" sz="1500">
                <a:solidFill>
                  <a:schemeClr val="tx1"/>
                </a:solidFill>
                <a:latin typeface="굴림" charset="-127"/>
                <a:ea typeface="굴림" charset="-127"/>
              </a:defRPr>
            </a:lvl5pPr>
            <a:lvl6pPr marL="3429000" indent="-457200" eaLnBrk="0" fontAlgn="base" hangingPunct="0">
              <a:spcBef>
                <a:spcPct val="0"/>
              </a:spcBef>
              <a:spcAft>
                <a:spcPct val="0"/>
              </a:spcAft>
              <a:defRPr kumimoji="1" sz="1500">
                <a:solidFill>
                  <a:schemeClr val="tx1"/>
                </a:solidFill>
                <a:latin typeface="굴림" charset="-127"/>
                <a:ea typeface="굴림" charset="-127"/>
              </a:defRPr>
            </a:lvl6pPr>
            <a:lvl7pPr marL="3886200" indent="-457200" eaLnBrk="0" fontAlgn="base" hangingPunct="0">
              <a:spcBef>
                <a:spcPct val="0"/>
              </a:spcBef>
              <a:spcAft>
                <a:spcPct val="0"/>
              </a:spcAft>
              <a:defRPr kumimoji="1" sz="1500">
                <a:solidFill>
                  <a:schemeClr val="tx1"/>
                </a:solidFill>
                <a:latin typeface="굴림" charset="-127"/>
                <a:ea typeface="굴림" charset="-127"/>
              </a:defRPr>
            </a:lvl7pPr>
            <a:lvl8pPr marL="4343400" indent="-457200" eaLnBrk="0" fontAlgn="base" hangingPunct="0">
              <a:spcBef>
                <a:spcPct val="0"/>
              </a:spcBef>
              <a:spcAft>
                <a:spcPct val="0"/>
              </a:spcAft>
              <a:defRPr kumimoji="1" sz="1500">
                <a:solidFill>
                  <a:schemeClr val="tx1"/>
                </a:solidFill>
                <a:latin typeface="굴림" charset="-127"/>
                <a:ea typeface="굴림" charset="-127"/>
              </a:defRPr>
            </a:lvl8pPr>
            <a:lvl9pPr marL="4800600" indent="-457200" eaLnBrk="0" fontAlgn="base" hangingPunct="0">
              <a:spcBef>
                <a:spcPct val="0"/>
              </a:spcBef>
              <a:spcAft>
                <a:spcPct val="0"/>
              </a:spcAft>
              <a:defRPr kumimoji="1" sz="1500">
                <a:solidFill>
                  <a:schemeClr val="tx1"/>
                </a:solidFill>
                <a:latin typeface="굴림" charset="-127"/>
                <a:ea typeface="굴림" charset="-127"/>
              </a:defRPr>
            </a:lvl9pPr>
          </a:lstStyle>
          <a:p>
            <a:pPr marL="342900" indent="-342900" eaLnBrk="1" fontAlgn="t" hangingPunct="1">
              <a:spcAft>
                <a:spcPts val="181"/>
              </a:spcAft>
              <a:buFont typeface="+mj-lt"/>
              <a:buAutoNum type="arabicPeriod" startAt="3"/>
            </a:pPr>
            <a:r>
              <a:rPr lang="ko-KR" altLang="en-US" sz="1600" spc="-27" dirty="0">
                <a:ln>
                  <a:solidFill>
                    <a:srgbClr val="C00000">
                      <a:alpha val="0"/>
                    </a:srgbClr>
                  </a:solidFill>
                </a:ln>
                <a:solidFill>
                  <a:schemeClr val="tx1">
                    <a:lumMod val="75000"/>
                    <a:lumOff val="25000"/>
                  </a:schemeClr>
                </a:solidFill>
                <a:latin typeface="+mn-ea"/>
                <a:ea typeface="+mn-ea"/>
              </a:rPr>
              <a:t>거래 모니터링</a:t>
            </a: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r>
              <a:rPr lang="en-US" altLang="ko-KR" sz="1600" spc="-27" dirty="0">
                <a:ln>
                  <a:solidFill>
                    <a:srgbClr val="C00000">
                      <a:alpha val="0"/>
                    </a:srgbClr>
                  </a:solidFill>
                </a:ln>
                <a:solidFill>
                  <a:schemeClr val="tx1">
                    <a:lumMod val="75000"/>
                    <a:lumOff val="25000"/>
                  </a:schemeClr>
                </a:solidFill>
                <a:latin typeface="+mn-ea"/>
                <a:ea typeface="+mn-ea"/>
              </a:rPr>
              <a:t>      3-1. </a:t>
            </a:r>
            <a:r>
              <a:rPr lang="ko-KR" altLang="en-US" sz="1600" spc="-27" dirty="0">
                <a:ln>
                  <a:solidFill>
                    <a:srgbClr val="C00000">
                      <a:alpha val="0"/>
                    </a:srgbClr>
                  </a:solidFill>
                </a:ln>
                <a:solidFill>
                  <a:schemeClr val="tx1">
                    <a:lumMod val="75000"/>
                    <a:lumOff val="25000"/>
                  </a:schemeClr>
                </a:solidFill>
                <a:latin typeface="+mn-ea"/>
                <a:ea typeface="+mn-ea"/>
              </a:rPr>
              <a:t>거래로그 조회</a:t>
            </a: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r>
              <a:rPr lang="en-US" altLang="ko-KR" sz="1600" spc="-27" dirty="0">
                <a:ln>
                  <a:solidFill>
                    <a:srgbClr val="C00000">
                      <a:alpha val="0"/>
                    </a:srgbClr>
                  </a:solidFill>
                </a:ln>
                <a:solidFill>
                  <a:schemeClr val="tx1">
                    <a:lumMod val="75000"/>
                    <a:lumOff val="25000"/>
                  </a:schemeClr>
                </a:solidFill>
                <a:latin typeface="+mn-ea"/>
                <a:ea typeface="+mn-ea"/>
              </a:rPr>
              <a:t>      3-2. </a:t>
            </a:r>
            <a:r>
              <a:rPr lang="ko-KR" altLang="en-US" sz="1600" spc="-27" dirty="0">
                <a:ln>
                  <a:solidFill>
                    <a:srgbClr val="C00000">
                      <a:alpha val="0"/>
                    </a:srgbClr>
                  </a:solidFill>
                </a:ln>
                <a:solidFill>
                  <a:schemeClr val="tx1">
                    <a:lumMod val="75000"/>
                    <a:lumOff val="25000"/>
                  </a:schemeClr>
                </a:solidFill>
                <a:latin typeface="+mn-ea"/>
                <a:ea typeface="+mn-ea"/>
              </a:rPr>
              <a:t>상세로그 확인</a:t>
            </a: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r>
              <a:rPr lang="en-US" altLang="ko-KR" sz="1600" spc="-27" dirty="0">
                <a:ln>
                  <a:solidFill>
                    <a:srgbClr val="C00000">
                      <a:alpha val="0"/>
                    </a:srgbClr>
                  </a:solidFill>
                </a:ln>
                <a:solidFill>
                  <a:schemeClr val="tx1">
                    <a:lumMod val="75000"/>
                    <a:lumOff val="25000"/>
                  </a:schemeClr>
                </a:solidFill>
                <a:latin typeface="+mn-ea"/>
                <a:ea typeface="+mn-ea"/>
              </a:rPr>
              <a:t>      3-3. </a:t>
            </a:r>
            <a:r>
              <a:rPr lang="ko-KR" altLang="en-US" sz="1600" spc="-27" dirty="0">
                <a:ln>
                  <a:solidFill>
                    <a:srgbClr val="C00000">
                      <a:alpha val="0"/>
                    </a:srgbClr>
                  </a:solidFill>
                </a:ln>
                <a:solidFill>
                  <a:schemeClr val="tx1">
                    <a:lumMod val="75000"/>
                    <a:lumOff val="25000"/>
                  </a:schemeClr>
                </a:solidFill>
                <a:latin typeface="+mn-ea"/>
                <a:ea typeface="+mn-ea"/>
              </a:rPr>
              <a:t>로그검색</a:t>
            </a: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r>
              <a:rPr lang="en-US" altLang="ko-KR" sz="1600" spc="-27" dirty="0">
                <a:ln>
                  <a:solidFill>
                    <a:srgbClr val="C00000">
                      <a:alpha val="0"/>
                    </a:srgbClr>
                  </a:solidFill>
                </a:ln>
                <a:solidFill>
                  <a:schemeClr val="tx1">
                    <a:lumMod val="75000"/>
                    <a:lumOff val="25000"/>
                  </a:schemeClr>
                </a:solidFill>
                <a:latin typeface="+mn-ea"/>
                <a:ea typeface="+mn-ea"/>
              </a:rPr>
              <a:t>      3-4. </a:t>
            </a:r>
            <a:r>
              <a:rPr lang="ko-KR" altLang="en-US" sz="1600" spc="-27" dirty="0">
                <a:ln>
                  <a:solidFill>
                    <a:srgbClr val="C00000">
                      <a:alpha val="0"/>
                    </a:srgbClr>
                  </a:solidFill>
                </a:ln>
                <a:solidFill>
                  <a:schemeClr val="tx1">
                    <a:lumMod val="75000"/>
                    <a:lumOff val="25000"/>
                  </a:schemeClr>
                </a:solidFill>
                <a:latin typeface="+mn-ea"/>
                <a:ea typeface="+mn-ea"/>
              </a:rPr>
              <a:t>대기작업 조회</a:t>
            </a: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r>
              <a:rPr lang="en-US" altLang="ko-KR" sz="1600" spc="-27" dirty="0">
                <a:ln>
                  <a:solidFill>
                    <a:srgbClr val="C00000">
                      <a:alpha val="0"/>
                    </a:srgbClr>
                  </a:solidFill>
                </a:ln>
                <a:solidFill>
                  <a:schemeClr val="tx1">
                    <a:lumMod val="75000"/>
                    <a:lumOff val="25000"/>
                  </a:schemeClr>
                </a:solidFill>
                <a:latin typeface="+mn-ea"/>
                <a:ea typeface="+mn-ea"/>
              </a:rPr>
              <a:t>      3-5. </a:t>
            </a:r>
            <a:r>
              <a:rPr lang="ko-KR" altLang="en-US" sz="1600" spc="-27" dirty="0">
                <a:ln>
                  <a:solidFill>
                    <a:srgbClr val="C00000">
                      <a:alpha val="0"/>
                    </a:srgbClr>
                  </a:solidFill>
                </a:ln>
                <a:solidFill>
                  <a:schemeClr val="tx1">
                    <a:lumMod val="75000"/>
                    <a:lumOff val="25000"/>
                  </a:schemeClr>
                </a:solidFill>
                <a:latin typeface="+mn-ea"/>
                <a:ea typeface="+mn-ea"/>
              </a:rPr>
              <a:t>진행작업 조회</a:t>
            </a:r>
            <a:endParaRPr lang="en-US" altLang="ko-KR" sz="1600" spc="-27" dirty="0">
              <a:ln>
                <a:solidFill>
                  <a:srgbClr val="C00000">
                    <a:alpha val="0"/>
                  </a:srgbClr>
                </a:solidFill>
              </a:ln>
              <a:solidFill>
                <a:schemeClr val="tx1">
                  <a:lumMod val="75000"/>
                  <a:lumOff val="25000"/>
                </a:schemeClr>
              </a:solidFill>
              <a:latin typeface="+mn-ea"/>
              <a:ea typeface="+mn-ea"/>
            </a:endParaRPr>
          </a:p>
          <a:p>
            <a:pPr marL="342900" indent="-342900" eaLnBrk="1" fontAlgn="t" hangingPunct="1">
              <a:spcAft>
                <a:spcPts val="181"/>
              </a:spcAft>
              <a:buFont typeface="+mj-lt"/>
              <a:buAutoNum type="arabicPeriod" startAt="4"/>
            </a:pPr>
            <a:r>
              <a:rPr lang="ko-KR" altLang="en-US" sz="1600" spc="-27" dirty="0">
                <a:ln>
                  <a:solidFill>
                    <a:srgbClr val="C00000">
                      <a:alpha val="0"/>
                    </a:srgbClr>
                  </a:solidFill>
                </a:ln>
                <a:solidFill>
                  <a:schemeClr val="tx1">
                    <a:lumMod val="75000"/>
                    <a:lumOff val="25000"/>
                  </a:schemeClr>
                </a:solidFill>
                <a:latin typeface="+mn-ea"/>
                <a:ea typeface="+mn-ea"/>
              </a:rPr>
              <a:t>요청</a:t>
            </a:r>
            <a:r>
              <a:rPr lang="en-US" altLang="ko-KR" sz="1600" spc="-27" dirty="0">
                <a:ln>
                  <a:solidFill>
                    <a:srgbClr val="C00000">
                      <a:alpha val="0"/>
                    </a:srgbClr>
                  </a:solidFill>
                </a:ln>
                <a:solidFill>
                  <a:schemeClr val="tx1">
                    <a:lumMod val="75000"/>
                    <a:lumOff val="25000"/>
                  </a:schemeClr>
                </a:solidFill>
                <a:latin typeface="+mn-ea"/>
                <a:ea typeface="+mn-ea"/>
              </a:rPr>
              <a:t>/</a:t>
            </a:r>
            <a:r>
              <a:rPr lang="ko-KR" altLang="en-US" sz="1600" spc="-27" dirty="0">
                <a:ln>
                  <a:solidFill>
                    <a:srgbClr val="C00000">
                      <a:alpha val="0"/>
                    </a:srgbClr>
                  </a:solidFill>
                </a:ln>
                <a:solidFill>
                  <a:schemeClr val="tx1">
                    <a:lumMod val="75000"/>
                    <a:lumOff val="25000"/>
                  </a:schemeClr>
                </a:solidFill>
                <a:latin typeface="+mn-ea"/>
                <a:ea typeface="+mn-ea"/>
              </a:rPr>
              <a:t>응답 </a:t>
            </a:r>
            <a:r>
              <a:rPr lang="en-US" altLang="ko-KR" sz="1600" spc="-27" dirty="0">
                <a:ln>
                  <a:solidFill>
                    <a:srgbClr val="C00000">
                      <a:alpha val="0"/>
                    </a:srgbClr>
                  </a:solidFill>
                </a:ln>
                <a:solidFill>
                  <a:schemeClr val="tx1">
                    <a:lumMod val="75000"/>
                    <a:lumOff val="25000"/>
                  </a:schemeClr>
                </a:solidFill>
                <a:latin typeface="+mn-ea"/>
                <a:ea typeface="+mn-ea"/>
              </a:rPr>
              <a:t>Json</a:t>
            </a:r>
          </a:p>
          <a:p>
            <a:pPr eaLnBrk="1" fontAlgn="t" hangingPunct="1">
              <a:spcAft>
                <a:spcPts val="181"/>
              </a:spcAft>
            </a:pPr>
            <a:r>
              <a:rPr lang="en-US" altLang="ko-KR" sz="1600" spc="-27" dirty="0">
                <a:ln>
                  <a:solidFill>
                    <a:srgbClr val="C00000">
                      <a:alpha val="0"/>
                    </a:srgbClr>
                  </a:solidFill>
                </a:ln>
                <a:solidFill>
                  <a:schemeClr val="tx1">
                    <a:lumMod val="75000"/>
                    <a:lumOff val="25000"/>
                  </a:schemeClr>
                </a:solidFill>
                <a:latin typeface="+mn-ea"/>
                <a:ea typeface="+mn-ea"/>
              </a:rPr>
              <a:t>      4-1. </a:t>
            </a:r>
            <a:r>
              <a:rPr lang="ko-KR" altLang="en-US" sz="1600" spc="-27" dirty="0">
                <a:ln>
                  <a:solidFill>
                    <a:srgbClr val="C00000">
                      <a:alpha val="0"/>
                    </a:srgbClr>
                  </a:solidFill>
                </a:ln>
                <a:solidFill>
                  <a:schemeClr val="tx1">
                    <a:lumMod val="75000"/>
                    <a:lumOff val="25000"/>
                  </a:schemeClr>
                </a:solidFill>
                <a:latin typeface="+mn-ea"/>
                <a:ea typeface="+mn-ea"/>
              </a:rPr>
              <a:t>요청 </a:t>
            </a:r>
            <a:r>
              <a:rPr lang="en-US" altLang="ko-KR" sz="1600" spc="-27" dirty="0">
                <a:ln>
                  <a:solidFill>
                    <a:srgbClr val="C00000">
                      <a:alpha val="0"/>
                    </a:srgbClr>
                  </a:solidFill>
                </a:ln>
                <a:solidFill>
                  <a:schemeClr val="tx1">
                    <a:lumMod val="75000"/>
                    <a:lumOff val="25000"/>
                  </a:schemeClr>
                </a:solidFill>
                <a:latin typeface="+mn-ea"/>
                <a:ea typeface="+mn-ea"/>
              </a:rPr>
              <a:t>Json</a:t>
            </a:r>
          </a:p>
          <a:p>
            <a:pPr eaLnBrk="1" fontAlgn="t" hangingPunct="1">
              <a:spcAft>
                <a:spcPts val="181"/>
              </a:spcAft>
            </a:pPr>
            <a:r>
              <a:rPr lang="en-US" altLang="ko-KR" sz="1600" spc="-27" dirty="0">
                <a:ln>
                  <a:solidFill>
                    <a:srgbClr val="C00000">
                      <a:alpha val="0"/>
                    </a:srgbClr>
                  </a:solidFill>
                </a:ln>
                <a:solidFill>
                  <a:schemeClr val="tx1">
                    <a:lumMod val="75000"/>
                    <a:lumOff val="25000"/>
                  </a:schemeClr>
                </a:solidFill>
                <a:latin typeface="+mn-ea"/>
                <a:ea typeface="+mn-ea"/>
              </a:rPr>
              <a:t>      4-2. </a:t>
            </a:r>
            <a:r>
              <a:rPr lang="ko-KR" altLang="en-US" sz="1600" spc="-27" dirty="0">
                <a:ln>
                  <a:solidFill>
                    <a:srgbClr val="C00000">
                      <a:alpha val="0"/>
                    </a:srgbClr>
                  </a:solidFill>
                </a:ln>
                <a:solidFill>
                  <a:schemeClr val="tx1">
                    <a:lumMod val="75000"/>
                    <a:lumOff val="25000"/>
                  </a:schemeClr>
                </a:solidFill>
                <a:latin typeface="+mn-ea"/>
                <a:ea typeface="+mn-ea"/>
              </a:rPr>
              <a:t>응답 </a:t>
            </a:r>
            <a:r>
              <a:rPr lang="en-US" altLang="ko-KR" sz="1600" spc="-27" dirty="0">
                <a:ln>
                  <a:solidFill>
                    <a:srgbClr val="C00000">
                      <a:alpha val="0"/>
                    </a:srgbClr>
                  </a:solidFill>
                </a:ln>
                <a:solidFill>
                  <a:schemeClr val="tx1">
                    <a:lumMod val="75000"/>
                    <a:lumOff val="25000"/>
                  </a:schemeClr>
                </a:solidFill>
                <a:latin typeface="+mn-ea"/>
                <a:ea typeface="+mn-ea"/>
              </a:rPr>
              <a:t>Json</a:t>
            </a:r>
          </a:p>
          <a:p>
            <a:pPr eaLnBrk="1" fontAlgn="t" hangingPunct="1">
              <a:spcAft>
                <a:spcPts val="181"/>
              </a:spcAft>
            </a:pPr>
            <a:r>
              <a:rPr lang="en-US" altLang="ko-KR" sz="1600" spc="-27" dirty="0">
                <a:ln>
                  <a:solidFill>
                    <a:srgbClr val="C00000">
                      <a:alpha val="0"/>
                    </a:srgbClr>
                  </a:solidFill>
                </a:ln>
                <a:solidFill>
                  <a:schemeClr val="tx1">
                    <a:lumMod val="75000"/>
                    <a:lumOff val="25000"/>
                  </a:schemeClr>
                </a:solidFill>
                <a:latin typeface="+mn-ea"/>
                <a:ea typeface="+mn-ea"/>
              </a:rPr>
              <a:t>      4-3. </a:t>
            </a:r>
            <a:r>
              <a:rPr lang="ko-KR" altLang="en-US" sz="1600" spc="-27" dirty="0">
                <a:ln>
                  <a:solidFill>
                    <a:srgbClr val="C00000">
                      <a:alpha val="0"/>
                    </a:srgbClr>
                  </a:solidFill>
                </a:ln>
                <a:solidFill>
                  <a:schemeClr val="tx1">
                    <a:lumMod val="75000"/>
                    <a:lumOff val="25000"/>
                  </a:schemeClr>
                </a:solidFill>
                <a:latin typeface="+mn-ea"/>
                <a:ea typeface="+mn-ea"/>
              </a:rPr>
              <a:t>테스트 예제</a:t>
            </a: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endParaRPr lang="en-US" altLang="ko-KR" sz="1600" spc="-27" dirty="0">
              <a:ln>
                <a:solidFill>
                  <a:srgbClr val="C00000">
                    <a:alpha val="0"/>
                  </a:srgbClr>
                </a:solidFill>
              </a:ln>
              <a:solidFill>
                <a:schemeClr val="tx1">
                  <a:lumMod val="75000"/>
                  <a:lumOff val="25000"/>
                </a:schemeClr>
              </a:solidFill>
              <a:latin typeface="+mn-ea"/>
              <a:ea typeface="+mn-ea"/>
            </a:endParaRPr>
          </a:p>
          <a:p>
            <a:pPr eaLnBrk="1" fontAlgn="t" hangingPunct="1">
              <a:spcAft>
                <a:spcPts val="181"/>
              </a:spcAft>
            </a:pPr>
            <a:endParaRPr lang="en-US" altLang="ko-KR" sz="1600" spc="-27" dirty="0">
              <a:ln>
                <a:solidFill>
                  <a:srgbClr val="C00000">
                    <a:alpha val="0"/>
                  </a:srgbClr>
                </a:solidFill>
              </a:ln>
              <a:solidFill>
                <a:schemeClr val="tx1">
                  <a:lumMod val="75000"/>
                  <a:lumOff val="25000"/>
                </a:schemeClr>
              </a:solidFill>
              <a:latin typeface="+mn-ea"/>
              <a:ea typeface="+mn-ea"/>
            </a:endParaRPr>
          </a:p>
        </p:txBody>
      </p:sp>
    </p:spTree>
    <p:extLst>
      <p:ext uri="{BB962C8B-B14F-4D97-AF65-F5344CB8AC3E}">
        <p14:creationId xmlns:p14="http://schemas.microsoft.com/office/powerpoint/2010/main" val="40388273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33663A-BDA0-557A-C5E4-78F6616D5FB7}"/>
            </a:ext>
          </a:extLst>
        </p:cNvPr>
        <p:cNvGrpSpPr/>
        <p:nvPr/>
      </p:nvGrpSpPr>
      <p:grpSpPr>
        <a:xfrm>
          <a:off x="0" y="0"/>
          <a:ext cx="0" cy="0"/>
          <a:chOff x="0" y="0"/>
          <a:chExt cx="0" cy="0"/>
        </a:xfrm>
      </p:grpSpPr>
      <p:sp>
        <p:nvSpPr>
          <p:cNvPr id="43" name="직사각형 42">
            <a:extLst>
              <a:ext uri="{FF2B5EF4-FFF2-40B4-BE49-F238E27FC236}">
                <a16:creationId xmlns:a16="http://schemas.microsoft.com/office/drawing/2014/main" id="{ECA90BA6-9A34-3DD9-E657-5964AF71DF27}"/>
              </a:ext>
            </a:extLst>
          </p:cNvPr>
          <p:cNvSpPr/>
          <p:nvPr/>
        </p:nvSpPr>
        <p:spPr>
          <a:xfrm>
            <a:off x="571501" y="1701220"/>
            <a:ext cx="8724899" cy="4604330"/>
          </a:xfrm>
          <a:prstGeom prst="rect">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2" name="Title 1">
            <a:extLst>
              <a:ext uri="{FF2B5EF4-FFF2-40B4-BE49-F238E27FC236}">
                <a16:creationId xmlns:a16="http://schemas.microsoft.com/office/drawing/2014/main" id="{64C6466E-3D56-2024-7412-7E933CC99A0F}"/>
              </a:ext>
            </a:extLst>
          </p:cNvPr>
          <p:cNvSpPr>
            <a:spLocks noGrp="1"/>
          </p:cNvSpPr>
          <p:nvPr>
            <p:ph type="title"/>
          </p:nvPr>
        </p:nvSpPr>
        <p:spPr/>
        <p:txBody>
          <a:bodyPr/>
          <a:lstStyle/>
          <a:p>
            <a:r>
              <a:rPr lang="en-US" altLang="ko-KR" dirty="0">
                <a:ln>
                  <a:solidFill>
                    <a:schemeClr val="bg1">
                      <a:alpha val="0"/>
                    </a:schemeClr>
                  </a:solidFill>
                </a:ln>
              </a:rPr>
              <a:t>1.1 </a:t>
            </a:r>
            <a:r>
              <a:rPr lang="ko-KR" altLang="en-US" dirty="0">
                <a:ln>
                  <a:solidFill>
                    <a:schemeClr val="bg1">
                      <a:alpha val="0"/>
                    </a:schemeClr>
                  </a:solidFill>
                </a:ln>
              </a:rPr>
              <a:t>등록절차</a:t>
            </a:r>
          </a:p>
        </p:txBody>
      </p:sp>
      <p:sp>
        <p:nvSpPr>
          <p:cNvPr id="3" name="Text Placeholder 2">
            <a:extLst>
              <a:ext uri="{FF2B5EF4-FFF2-40B4-BE49-F238E27FC236}">
                <a16:creationId xmlns:a16="http://schemas.microsoft.com/office/drawing/2014/main" id="{413FF6A4-96F7-721E-31D6-F73E8EB13FB5}"/>
              </a:ext>
            </a:extLst>
          </p:cNvPr>
          <p:cNvSpPr>
            <a:spLocks noGrp="1"/>
          </p:cNvSpPr>
          <p:nvPr>
            <p:ph type="body" sz="quarter" idx="14"/>
          </p:nvPr>
        </p:nvSpPr>
        <p:spPr/>
        <p:txBody>
          <a:bodyPr/>
          <a:lstStyle/>
          <a:p>
            <a:r>
              <a:rPr lang="en-US" altLang="ko-KR" dirty="0">
                <a:ln>
                  <a:solidFill>
                    <a:schemeClr val="bg1">
                      <a:alpha val="0"/>
                    </a:schemeClr>
                  </a:solidFill>
                </a:ln>
              </a:rPr>
              <a:t>BAP </a:t>
            </a:r>
            <a:r>
              <a:rPr lang="ko-KR" altLang="en-US" dirty="0">
                <a:ln>
                  <a:solidFill>
                    <a:schemeClr val="bg1">
                      <a:alpha val="0"/>
                    </a:schemeClr>
                  </a:solidFill>
                </a:ln>
              </a:rPr>
              <a:t>파일 송수신 등록을 통해 외부기관과 파일 송</a:t>
            </a:r>
            <a:r>
              <a:rPr lang="en-US" altLang="ko-KR" dirty="0">
                <a:ln>
                  <a:solidFill>
                    <a:schemeClr val="bg1">
                      <a:alpha val="0"/>
                    </a:schemeClr>
                  </a:solidFill>
                </a:ln>
              </a:rPr>
              <a:t>/</a:t>
            </a:r>
            <a:r>
              <a:rPr lang="ko-KR" altLang="en-US" dirty="0">
                <a:ln>
                  <a:solidFill>
                    <a:schemeClr val="bg1">
                      <a:alpha val="0"/>
                    </a:schemeClr>
                  </a:solidFill>
                </a:ln>
              </a:rPr>
              <a:t>수신 거래거래를 수행 할 때는 아래와 같은 절차로 등록하여 수행함</a:t>
            </a:r>
          </a:p>
        </p:txBody>
      </p:sp>
      <p:sp>
        <p:nvSpPr>
          <p:cNvPr id="4" name="Text Placeholder 3">
            <a:extLst>
              <a:ext uri="{FF2B5EF4-FFF2-40B4-BE49-F238E27FC236}">
                <a16:creationId xmlns:a16="http://schemas.microsoft.com/office/drawing/2014/main" id="{50C441ED-D980-3C70-E81B-6C93F41C500A}"/>
              </a:ext>
            </a:extLst>
          </p:cNvPr>
          <p:cNvSpPr>
            <a:spLocks noGrp="1"/>
          </p:cNvSpPr>
          <p:nvPr>
            <p:ph type="body" sz="quarter" idx="10"/>
          </p:nvPr>
        </p:nvSpPr>
        <p:spPr>
          <a:xfrm>
            <a:off x="409575" y="157685"/>
            <a:ext cx="2549525" cy="152349"/>
          </a:xfrm>
        </p:spPr>
        <p:txBody>
          <a:bodyPr/>
          <a:lstStyle/>
          <a:p>
            <a:r>
              <a:rPr lang="en-US" altLang="ko-KR" dirty="0">
                <a:ln>
                  <a:solidFill>
                    <a:schemeClr val="bg1">
                      <a:alpha val="0"/>
                    </a:schemeClr>
                  </a:solidFill>
                </a:ln>
              </a:rPr>
              <a:t>APIM &gt; </a:t>
            </a:r>
            <a:r>
              <a:rPr lang="ko-KR" altLang="en-US" dirty="0" err="1">
                <a:ln>
                  <a:solidFill>
                    <a:schemeClr val="bg1">
                      <a:alpha val="0"/>
                    </a:schemeClr>
                  </a:solidFill>
                </a:ln>
              </a:rPr>
              <a:t>관리자포탈</a:t>
            </a:r>
            <a:endParaRPr lang="ko-KR" altLang="en-US" dirty="0">
              <a:ln>
                <a:solidFill>
                  <a:schemeClr val="bg1">
                    <a:alpha val="0"/>
                  </a:schemeClr>
                </a:solidFill>
              </a:ln>
            </a:endParaRPr>
          </a:p>
        </p:txBody>
      </p:sp>
      <p:grpSp>
        <p:nvGrpSpPr>
          <p:cNvPr id="44" name="그룹 43">
            <a:extLst>
              <a:ext uri="{FF2B5EF4-FFF2-40B4-BE49-F238E27FC236}">
                <a16:creationId xmlns:a16="http://schemas.microsoft.com/office/drawing/2014/main" id="{F7417C48-A4C2-40D3-346C-95E19C3ACE42}"/>
              </a:ext>
            </a:extLst>
          </p:cNvPr>
          <p:cNvGrpSpPr/>
          <p:nvPr/>
        </p:nvGrpSpPr>
        <p:grpSpPr>
          <a:xfrm>
            <a:off x="2800265" y="1629220"/>
            <a:ext cx="4133152" cy="367431"/>
            <a:chOff x="3117417" y="1629220"/>
            <a:chExt cx="3816000" cy="367431"/>
          </a:xfrm>
        </p:grpSpPr>
        <p:sp>
          <p:nvSpPr>
            <p:cNvPr id="26" name="사다리꼴 25">
              <a:extLst>
                <a:ext uri="{FF2B5EF4-FFF2-40B4-BE49-F238E27FC236}">
                  <a16:creationId xmlns:a16="http://schemas.microsoft.com/office/drawing/2014/main" id="{9EACEC4C-9646-A2EC-4516-F9C9F3A4A107}"/>
                </a:ext>
              </a:extLst>
            </p:cNvPr>
            <p:cNvSpPr/>
            <p:nvPr/>
          </p:nvSpPr>
          <p:spPr>
            <a:xfrm>
              <a:off x="3117417" y="1629220"/>
              <a:ext cx="3816000" cy="72000"/>
            </a:xfrm>
            <a:prstGeom prst="trapezoid">
              <a:avLst/>
            </a:prstGeom>
            <a:solidFill>
              <a:sysClr val="windowText" lastClr="000000">
                <a:lumMod val="85000"/>
                <a:lumOff val="15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mn-ea"/>
                <a:cs typeface="+mn-cs"/>
              </a:endParaRPr>
            </a:p>
          </p:txBody>
        </p:sp>
        <p:sp>
          <p:nvSpPr>
            <p:cNvPr id="27" name="순서도: 수동 연산 26">
              <a:extLst>
                <a:ext uri="{FF2B5EF4-FFF2-40B4-BE49-F238E27FC236}">
                  <a16:creationId xmlns:a16="http://schemas.microsoft.com/office/drawing/2014/main" id="{5B269A7E-8BB3-20FE-A200-7BE78C0B8C22}"/>
                </a:ext>
              </a:extLst>
            </p:cNvPr>
            <p:cNvSpPr/>
            <p:nvPr/>
          </p:nvSpPr>
          <p:spPr>
            <a:xfrm>
              <a:off x="3138991" y="1636651"/>
              <a:ext cx="3791572" cy="360000"/>
            </a:xfrm>
            <a:prstGeom prst="flowChartManualOperation">
              <a:avLst/>
            </a:prstGeom>
            <a:solidFill>
              <a:schemeClr val="accent1">
                <a:lumMod val="75000"/>
              </a:schemeClr>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ko-KR" sz="1600" b="0" i="0" u="none" strike="noStrike" kern="0" cap="none" spc="0" normalizeH="0" baseline="0" noProof="0" dirty="0">
                  <a:ln>
                    <a:noFill/>
                  </a:ln>
                  <a:solidFill>
                    <a:prstClr val="white"/>
                  </a:solidFill>
                  <a:effectLst/>
                  <a:uLnTx/>
                  <a:uFillTx/>
                  <a:latin typeface="+mn-ea"/>
                  <a:cs typeface="+mn-cs"/>
                </a:rPr>
                <a:t>BAP </a:t>
              </a:r>
              <a:r>
                <a:rPr kumimoji="0" lang="ko-KR" altLang="en-US" sz="1600" b="0" i="0" u="none" strike="noStrike" kern="0" cap="none" spc="0" normalizeH="0" baseline="0" noProof="0" dirty="0">
                  <a:ln>
                    <a:noFill/>
                  </a:ln>
                  <a:solidFill>
                    <a:prstClr val="white"/>
                  </a:solidFill>
                  <a:effectLst/>
                  <a:uLnTx/>
                  <a:uFillTx/>
                  <a:latin typeface="+mn-ea"/>
                  <a:cs typeface="+mn-cs"/>
                </a:rPr>
                <a:t>파일 송수신 등록절차</a:t>
              </a:r>
            </a:p>
          </p:txBody>
        </p:sp>
      </p:grpSp>
      <p:sp>
        <p:nvSpPr>
          <p:cNvPr id="38" name="오른쪽 중괄호 37">
            <a:extLst>
              <a:ext uri="{FF2B5EF4-FFF2-40B4-BE49-F238E27FC236}">
                <a16:creationId xmlns:a16="http://schemas.microsoft.com/office/drawing/2014/main" id="{6916B621-66CF-1B06-ACF8-CEC2D845CB12}"/>
              </a:ext>
            </a:extLst>
          </p:cNvPr>
          <p:cNvSpPr/>
          <p:nvPr/>
        </p:nvSpPr>
        <p:spPr>
          <a:xfrm rot="5400000">
            <a:off x="3569827" y="2873823"/>
            <a:ext cx="297990" cy="1440000"/>
          </a:xfrm>
          <a:prstGeom prst="rightBrace">
            <a:avLst/>
          </a:prstGeom>
          <a:noFill/>
          <a:ln w="6350" cap="flat" cmpd="sng" algn="ctr">
            <a:solidFill>
              <a:sysClr val="windowText" lastClr="000000"/>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solidFill>
              <a:effectLst/>
              <a:uLnTx/>
              <a:uFillTx/>
              <a:latin typeface="+mn-ea"/>
              <a:cs typeface="+mn-cs"/>
            </a:endParaRPr>
          </a:p>
        </p:txBody>
      </p:sp>
      <p:sp>
        <p:nvSpPr>
          <p:cNvPr id="39" name="오른쪽 중괄호 38">
            <a:extLst>
              <a:ext uri="{FF2B5EF4-FFF2-40B4-BE49-F238E27FC236}">
                <a16:creationId xmlns:a16="http://schemas.microsoft.com/office/drawing/2014/main" id="{5C480E34-88DC-B14D-DBB7-5D7AD5D653D1}"/>
              </a:ext>
            </a:extLst>
          </p:cNvPr>
          <p:cNvSpPr/>
          <p:nvPr/>
        </p:nvSpPr>
        <p:spPr>
          <a:xfrm rot="5400000">
            <a:off x="5212713" y="2856919"/>
            <a:ext cx="297990" cy="1473806"/>
          </a:xfrm>
          <a:prstGeom prst="rightBrace">
            <a:avLst/>
          </a:prstGeom>
          <a:noFill/>
          <a:ln w="6350" cap="flat" cmpd="sng" algn="ctr">
            <a:solidFill>
              <a:sysClr val="windowText" lastClr="000000"/>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solidFill>
              <a:effectLst/>
              <a:uLnTx/>
              <a:uFillTx/>
              <a:latin typeface="+mn-ea"/>
              <a:cs typeface="+mn-cs"/>
            </a:endParaRPr>
          </a:p>
        </p:txBody>
      </p:sp>
      <p:sp>
        <p:nvSpPr>
          <p:cNvPr id="41" name="오른쪽 중괄호 40">
            <a:extLst>
              <a:ext uri="{FF2B5EF4-FFF2-40B4-BE49-F238E27FC236}">
                <a16:creationId xmlns:a16="http://schemas.microsoft.com/office/drawing/2014/main" id="{06AA2873-42D1-882E-36B0-3A97AB987970}"/>
              </a:ext>
            </a:extLst>
          </p:cNvPr>
          <p:cNvSpPr/>
          <p:nvPr/>
        </p:nvSpPr>
        <p:spPr>
          <a:xfrm rot="5400000">
            <a:off x="1931270" y="2874878"/>
            <a:ext cx="297990" cy="1440000"/>
          </a:xfrm>
          <a:prstGeom prst="rightBrace">
            <a:avLst/>
          </a:prstGeom>
          <a:noFill/>
          <a:ln w="6350" cap="flat" cmpd="sng" algn="ctr">
            <a:solidFill>
              <a:sysClr val="windowText" lastClr="000000"/>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solidFill>
              <a:effectLst/>
              <a:uLnTx/>
              <a:uFillTx/>
              <a:latin typeface="+mn-ea"/>
              <a:cs typeface="+mn-cs"/>
            </a:endParaRPr>
          </a:p>
        </p:txBody>
      </p:sp>
      <p:sp>
        <p:nvSpPr>
          <p:cNvPr id="29" name="오른쪽 화살표 133">
            <a:extLst>
              <a:ext uri="{FF2B5EF4-FFF2-40B4-BE49-F238E27FC236}">
                <a16:creationId xmlns:a16="http://schemas.microsoft.com/office/drawing/2014/main" id="{261D20AA-2A34-85AC-841B-FC4989AE5562}"/>
              </a:ext>
            </a:extLst>
          </p:cNvPr>
          <p:cNvSpPr/>
          <p:nvPr/>
        </p:nvSpPr>
        <p:spPr>
          <a:xfrm>
            <a:off x="1216893" y="2068652"/>
            <a:ext cx="7462650" cy="2344760"/>
          </a:xfrm>
          <a:prstGeom prst="rightArrow">
            <a:avLst>
              <a:gd name="adj1" fmla="val 50000"/>
              <a:gd name="adj2" fmla="val 44700"/>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white"/>
              </a:solidFill>
              <a:effectLst/>
              <a:uLnTx/>
              <a:uFillTx/>
              <a:latin typeface="+mn-ea"/>
              <a:cs typeface="+mn-cs"/>
            </a:endParaRPr>
          </a:p>
        </p:txBody>
      </p:sp>
      <p:sp>
        <p:nvSpPr>
          <p:cNvPr id="30" name="자유형 7">
            <a:extLst>
              <a:ext uri="{FF2B5EF4-FFF2-40B4-BE49-F238E27FC236}">
                <a16:creationId xmlns:a16="http://schemas.microsoft.com/office/drawing/2014/main" id="{ED6F07F0-CC58-649D-A2F3-99C537E4435E}"/>
              </a:ext>
            </a:extLst>
          </p:cNvPr>
          <p:cNvSpPr/>
          <p:nvPr/>
        </p:nvSpPr>
        <p:spPr>
          <a:xfrm>
            <a:off x="1400529" y="2788808"/>
            <a:ext cx="1687650" cy="899196"/>
          </a:xfrm>
          <a:custGeom>
            <a:avLst/>
            <a:gdLst>
              <a:gd name="connsiteX0" fmla="*/ 0 w 2199183"/>
              <a:gd name="connsiteY0" fmla="*/ 0 h 1319510"/>
              <a:gd name="connsiteX1" fmla="*/ 2199183 w 2199183"/>
              <a:gd name="connsiteY1" fmla="*/ 0 h 1319510"/>
              <a:gd name="connsiteX2" fmla="*/ 2199183 w 2199183"/>
              <a:gd name="connsiteY2" fmla="*/ 1319510 h 1319510"/>
              <a:gd name="connsiteX3" fmla="*/ 0 w 2199183"/>
              <a:gd name="connsiteY3" fmla="*/ 1319510 h 1319510"/>
              <a:gd name="connsiteX4" fmla="*/ 0 w 2199183"/>
              <a:gd name="connsiteY4" fmla="*/ 0 h 1319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183" h="1319510">
                <a:moveTo>
                  <a:pt x="0" y="0"/>
                </a:moveTo>
                <a:lnTo>
                  <a:pt x="2199183" y="0"/>
                </a:lnTo>
                <a:lnTo>
                  <a:pt x="2199183" y="1319510"/>
                </a:lnTo>
                <a:lnTo>
                  <a:pt x="0" y="1319510"/>
                </a:lnTo>
                <a:lnTo>
                  <a:pt x="0" y="0"/>
                </a:lnTo>
                <a:close/>
              </a:path>
            </a:pathLst>
          </a:custGeom>
          <a:gradFill rotWithShape="1">
            <a:gsLst>
              <a:gs pos="0">
                <a:srgbClr val="ED7D31">
                  <a:hueOff val="0"/>
                  <a:satOff val="0"/>
                  <a:lumOff val="0"/>
                  <a:alphaOff val="0"/>
                  <a:satMod val="103000"/>
                  <a:lumMod val="102000"/>
                  <a:tint val="94000"/>
                </a:srgbClr>
              </a:gs>
              <a:gs pos="50000">
                <a:srgbClr val="ED7D31">
                  <a:hueOff val="0"/>
                  <a:satOff val="0"/>
                  <a:lumOff val="0"/>
                  <a:alphaOff val="0"/>
                  <a:satMod val="110000"/>
                  <a:lumMod val="100000"/>
                  <a:shade val="100000"/>
                </a:srgbClr>
              </a:gs>
              <a:gs pos="100000">
                <a:srgbClr val="ED7D31">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p:spPr>
        <p:txBody>
          <a:bodyPr spcFirstLastPara="0" vert="horz" wrap="square" lIns="167640" tIns="167640" rIns="167640" bIns="167640" numCol="1" spcCol="1270" anchor="ctr" anchorCtr="0">
            <a:noAutofit/>
          </a:bodyPr>
          <a:lstStyle/>
          <a:p>
            <a:pPr marL="0" marR="0" lvl="0" indent="0" algn="ctr" defTabSz="1955800" eaLnBrk="1" fontAlgn="auto" latinLnBrk="1" hangingPunct="1">
              <a:lnSpc>
                <a:spcPct val="90000"/>
              </a:lnSpc>
              <a:spcBef>
                <a:spcPct val="0"/>
              </a:spcBef>
              <a:spcAft>
                <a:spcPct val="35000"/>
              </a:spcAft>
              <a:buClrTx/>
              <a:buSzTx/>
              <a:buFontTx/>
              <a:buNone/>
              <a:tabLst/>
              <a:defRPr/>
            </a:pPr>
            <a:r>
              <a:rPr kumimoji="0" lang="ko-KR" altLang="en-US" sz="1800" b="0" i="0" u="none" strike="noStrike" kern="0" cap="none" spc="0" normalizeH="0" baseline="0" noProof="0" dirty="0">
                <a:ln>
                  <a:noFill/>
                </a:ln>
                <a:solidFill>
                  <a:srgbClr val="1F3549"/>
                </a:solidFill>
                <a:effectLst/>
                <a:uLnTx/>
                <a:uFillTx/>
                <a:latin typeface="+mn-ea"/>
                <a:cs typeface="+mn-cs"/>
              </a:rPr>
              <a:t>대외기관</a:t>
            </a:r>
            <a:br>
              <a:rPr kumimoji="0" lang="en-US" altLang="ko-KR" sz="1800" b="0" i="0" u="none" strike="noStrike" kern="0" cap="none" spc="0" normalizeH="0" baseline="0" noProof="0" dirty="0">
                <a:ln>
                  <a:noFill/>
                </a:ln>
                <a:solidFill>
                  <a:srgbClr val="1F3549"/>
                </a:solidFill>
                <a:effectLst/>
                <a:uLnTx/>
                <a:uFillTx/>
                <a:latin typeface="+mn-ea"/>
                <a:cs typeface="+mn-cs"/>
              </a:rPr>
            </a:br>
            <a:r>
              <a:rPr kumimoji="0" lang="ko-KR" altLang="en-US" sz="1800" b="0" i="0" u="none" strike="noStrike" kern="0" cap="none" spc="0" normalizeH="0" baseline="0" noProof="0" dirty="0">
                <a:ln>
                  <a:noFill/>
                </a:ln>
                <a:solidFill>
                  <a:srgbClr val="1F3549"/>
                </a:solidFill>
                <a:effectLst/>
                <a:uLnTx/>
                <a:uFillTx/>
                <a:latin typeface="+mn-ea"/>
                <a:cs typeface="+mn-cs"/>
              </a:rPr>
              <a:t>등록</a:t>
            </a:r>
          </a:p>
        </p:txBody>
      </p:sp>
      <p:sp>
        <p:nvSpPr>
          <p:cNvPr id="31" name="자유형 62">
            <a:extLst>
              <a:ext uri="{FF2B5EF4-FFF2-40B4-BE49-F238E27FC236}">
                <a16:creationId xmlns:a16="http://schemas.microsoft.com/office/drawing/2014/main" id="{F54AC3DC-E8A3-E638-8558-D5C06075848F}"/>
              </a:ext>
            </a:extLst>
          </p:cNvPr>
          <p:cNvSpPr/>
          <p:nvPr/>
        </p:nvSpPr>
        <p:spPr>
          <a:xfrm>
            <a:off x="3306146" y="2788808"/>
            <a:ext cx="1687650" cy="899196"/>
          </a:xfrm>
          <a:custGeom>
            <a:avLst/>
            <a:gdLst>
              <a:gd name="connsiteX0" fmla="*/ 0 w 2199183"/>
              <a:gd name="connsiteY0" fmla="*/ 0 h 1319510"/>
              <a:gd name="connsiteX1" fmla="*/ 2199183 w 2199183"/>
              <a:gd name="connsiteY1" fmla="*/ 0 h 1319510"/>
              <a:gd name="connsiteX2" fmla="*/ 2199183 w 2199183"/>
              <a:gd name="connsiteY2" fmla="*/ 1319510 h 1319510"/>
              <a:gd name="connsiteX3" fmla="*/ 0 w 2199183"/>
              <a:gd name="connsiteY3" fmla="*/ 1319510 h 1319510"/>
              <a:gd name="connsiteX4" fmla="*/ 0 w 2199183"/>
              <a:gd name="connsiteY4" fmla="*/ 0 h 1319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183" h="1319510">
                <a:moveTo>
                  <a:pt x="0" y="0"/>
                </a:moveTo>
                <a:lnTo>
                  <a:pt x="2199183" y="0"/>
                </a:lnTo>
                <a:lnTo>
                  <a:pt x="2199183" y="1319510"/>
                </a:lnTo>
                <a:lnTo>
                  <a:pt x="0" y="1319510"/>
                </a:lnTo>
                <a:lnTo>
                  <a:pt x="0" y="0"/>
                </a:lnTo>
                <a:close/>
              </a:path>
            </a:pathLst>
          </a:custGeom>
          <a:gradFill rotWithShape="1">
            <a:gsLst>
              <a:gs pos="0">
                <a:srgbClr val="A5A5A5">
                  <a:hueOff val="0"/>
                  <a:satOff val="0"/>
                  <a:lumOff val="0"/>
                  <a:alphaOff val="0"/>
                  <a:satMod val="103000"/>
                  <a:lumMod val="102000"/>
                  <a:tint val="94000"/>
                </a:srgbClr>
              </a:gs>
              <a:gs pos="50000">
                <a:srgbClr val="A5A5A5">
                  <a:hueOff val="0"/>
                  <a:satOff val="0"/>
                  <a:lumOff val="0"/>
                  <a:alphaOff val="0"/>
                  <a:satMod val="110000"/>
                  <a:lumMod val="100000"/>
                  <a:shade val="100000"/>
                </a:srgbClr>
              </a:gs>
              <a:gs pos="100000">
                <a:srgbClr val="A5A5A5">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p:spPr>
        <p:txBody>
          <a:bodyPr spcFirstLastPara="0" vert="horz" wrap="square" lIns="167640" tIns="167640" rIns="167640" bIns="167640" numCol="1" spcCol="1270" anchor="ctr" anchorCtr="0">
            <a:noAutofit/>
          </a:bodyPr>
          <a:lstStyle/>
          <a:p>
            <a:pPr marL="0" marR="0" lvl="0" indent="0" algn="ctr" defTabSz="1955800" eaLnBrk="1" fontAlgn="auto" latinLnBrk="1" hangingPunct="1">
              <a:lnSpc>
                <a:spcPct val="90000"/>
              </a:lnSpc>
              <a:spcBef>
                <a:spcPct val="0"/>
              </a:spcBef>
              <a:spcAft>
                <a:spcPct val="35000"/>
              </a:spcAft>
              <a:buClrTx/>
              <a:buSzTx/>
              <a:buFontTx/>
              <a:buNone/>
              <a:tabLst/>
              <a:defRPr/>
            </a:pPr>
            <a:r>
              <a:rPr kumimoji="0" lang="ko-KR" altLang="en-US" sz="1800" b="0" i="0" u="none" strike="noStrike" kern="0" cap="none" spc="0" normalizeH="0" baseline="0" noProof="0" dirty="0">
                <a:ln>
                  <a:noFill/>
                </a:ln>
                <a:solidFill>
                  <a:srgbClr val="1F3549"/>
                </a:solidFill>
                <a:effectLst/>
                <a:uLnTx/>
                <a:uFillTx/>
                <a:latin typeface="+mn-ea"/>
                <a:cs typeface="+mn-cs"/>
              </a:rPr>
              <a:t>송수신</a:t>
            </a:r>
            <a:endParaRPr kumimoji="0" lang="en-US" altLang="ko-KR" sz="1800" b="0" i="0" u="none" strike="noStrike" kern="0" cap="none" spc="0" normalizeH="0" baseline="0" noProof="0" dirty="0">
              <a:ln>
                <a:noFill/>
              </a:ln>
              <a:solidFill>
                <a:srgbClr val="1F3549"/>
              </a:solidFill>
              <a:effectLst/>
              <a:uLnTx/>
              <a:uFillTx/>
              <a:latin typeface="+mn-ea"/>
              <a:cs typeface="+mn-cs"/>
            </a:endParaRPr>
          </a:p>
          <a:p>
            <a:pPr marL="0" marR="0" lvl="0" indent="0" algn="ctr" defTabSz="1955800" eaLnBrk="1" fontAlgn="auto" latinLnBrk="1" hangingPunct="1">
              <a:lnSpc>
                <a:spcPct val="90000"/>
              </a:lnSpc>
              <a:spcBef>
                <a:spcPct val="0"/>
              </a:spcBef>
              <a:spcAft>
                <a:spcPct val="35000"/>
              </a:spcAft>
              <a:buClrTx/>
              <a:buSzTx/>
              <a:buFontTx/>
              <a:buNone/>
              <a:tabLst/>
              <a:defRPr/>
            </a:pPr>
            <a:r>
              <a:rPr kumimoji="0" lang="ko-KR" altLang="en-US" sz="1800" b="0" i="0" u="none" strike="noStrike" kern="0" cap="none" spc="0" normalizeH="0" baseline="0" noProof="0" dirty="0">
                <a:ln>
                  <a:noFill/>
                </a:ln>
                <a:solidFill>
                  <a:srgbClr val="1F3549"/>
                </a:solidFill>
                <a:effectLst/>
                <a:uLnTx/>
                <a:uFillTx/>
                <a:latin typeface="+mn-ea"/>
                <a:cs typeface="+mn-cs"/>
              </a:rPr>
              <a:t>파일등록</a:t>
            </a:r>
          </a:p>
        </p:txBody>
      </p:sp>
      <p:sp>
        <p:nvSpPr>
          <p:cNvPr id="32" name="자유형 128">
            <a:extLst>
              <a:ext uri="{FF2B5EF4-FFF2-40B4-BE49-F238E27FC236}">
                <a16:creationId xmlns:a16="http://schemas.microsoft.com/office/drawing/2014/main" id="{794EC0CA-F3B4-AC49-649F-B6F3F157E188}"/>
              </a:ext>
            </a:extLst>
          </p:cNvPr>
          <p:cNvSpPr/>
          <p:nvPr/>
        </p:nvSpPr>
        <p:spPr>
          <a:xfrm>
            <a:off x="5211763" y="2788808"/>
            <a:ext cx="1687650" cy="899196"/>
          </a:xfrm>
          <a:custGeom>
            <a:avLst/>
            <a:gdLst>
              <a:gd name="connsiteX0" fmla="*/ 0 w 2199183"/>
              <a:gd name="connsiteY0" fmla="*/ 0 h 1319510"/>
              <a:gd name="connsiteX1" fmla="*/ 2199183 w 2199183"/>
              <a:gd name="connsiteY1" fmla="*/ 0 h 1319510"/>
              <a:gd name="connsiteX2" fmla="*/ 2199183 w 2199183"/>
              <a:gd name="connsiteY2" fmla="*/ 1319510 h 1319510"/>
              <a:gd name="connsiteX3" fmla="*/ 0 w 2199183"/>
              <a:gd name="connsiteY3" fmla="*/ 1319510 h 1319510"/>
              <a:gd name="connsiteX4" fmla="*/ 0 w 2199183"/>
              <a:gd name="connsiteY4" fmla="*/ 0 h 1319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183" h="1319510">
                <a:moveTo>
                  <a:pt x="0" y="0"/>
                </a:moveTo>
                <a:lnTo>
                  <a:pt x="2199183" y="0"/>
                </a:lnTo>
                <a:lnTo>
                  <a:pt x="2199183" y="1319510"/>
                </a:lnTo>
                <a:lnTo>
                  <a:pt x="0" y="1319510"/>
                </a:lnTo>
                <a:lnTo>
                  <a:pt x="0" y="0"/>
                </a:lnTo>
                <a:close/>
              </a:path>
            </a:pathLst>
          </a:custGeom>
          <a:gradFill rotWithShape="1">
            <a:gsLst>
              <a:gs pos="0">
                <a:srgbClr val="FFC000">
                  <a:hueOff val="0"/>
                  <a:satOff val="0"/>
                  <a:lumOff val="0"/>
                  <a:alphaOff val="0"/>
                  <a:satMod val="103000"/>
                  <a:lumMod val="102000"/>
                  <a:tint val="94000"/>
                </a:srgbClr>
              </a:gs>
              <a:gs pos="50000">
                <a:srgbClr val="FFC000">
                  <a:hueOff val="0"/>
                  <a:satOff val="0"/>
                  <a:lumOff val="0"/>
                  <a:alphaOff val="0"/>
                  <a:satMod val="110000"/>
                  <a:lumMod val="100000"/>
                  <a:shade val="100000"/>
                </a:srgbClr>
              </a:gs>
              <a:gs pos="100000">
                <a:srgbClr val="FFC000">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p:spPr>
        <p:txBody>
          <a:bodyPr spcFirstLastPara="0" vert="horz" wrap="square" lIns="167640" tIns="167640" rIns="167640" bIns="167640" numCol="1" spcCol="1270" anchor="ctr" anchorCtr="0">
            <a:noAutofit/>
          </a:bodyPr>
          <a:lstStyle/>
          <a:p>
            <a:pPr marL="0" marR="0" lvl="0" indent="0" algn="ctr" defTabSz="1955800" eaLnBrk="1" fontAlgn="auto" latinLnBrk="1" hangingPunct="1">
              <a:lnSpc>
                <a:spcPct val="90000"/>
              </a:lnSpc>
              <a:spcBef>
                <a:spcPct val="0"/>
              </a:spcBef>
              <a:spcAft>
                <a:spcPct val="35000"/>
              </a:spcAft>
              <a:buClrTx/>
              <a:buSzTx/>
              <a:buFontTx/>
              <a:buNone/>
              <a:tabLst/>
              <a:defRPr/>
            </a:pPr>
            <a:r>
              <a:rPr kumimoji="0" lang="ko-KR" altLang="en-US" sz="1800" b="0" i="0" u="none" strike="noStrike" kern="0" cap="none" spc="0" normalizeH="0" baseline="0" noProof="0" dirty="0">
                <a:ln>
                  <a:noFill/>
                </a:ln>
                <a:solidFill>
                  <a:srgbClr val="1F3549"/>
                </a:solidFill>
                <a:effectLst/>
                <a:uLnTx/>
                <a:uFillTx/>
                <a:latin typeface="+mn-ea"/>
                <a:cs typeface="+mn-cs"/>
              </a:rPr>
              <a:t>스케줄</a:t>
            </a:r>
            <a:br>
              <a:rPr kumimoji="0" lang="en-US" altLang="ko-KR" sz="1800" b="0" i="0" u="none" strike="noStrike" kern="0" cap="none" spc="0" normalizeH="0" baseline="0" noProof="0" dirty="0">
                <a:ln>
                  <a:noFill/>
                </a:ln>
                <a:solidFill>
                  <a:srgbClr val="1F3549"/>
                </a:solidFill>
                <a:effectLst/>
                <a:uLnTx/>
                <a:uFillTx/>
                <a:latin typeface="+mn-ea"/>
                <a:cs typeface="+mn-cs"/>
              </a:rPr>
            </a:br>
            <a:r>
              <a:rPr kumimoji="0" lang="ko-KR" altLang="en-US" sz="1800" b="0" i="0" u="none" strike="noStrike" kern="0" cap="none" spc="0" normalizeH="0" baseline="0" noProof="0" dirty="0">
                <a:ln>
                  <a:noFill/>
                </a:ln>
                <a:solidFill>
                  <a:srgbClr val="1F3549"/>
                </a:solidFill>
                <a:effectLst/>
                <a:uLnTx/>
                <a:uFillTx/>
                <a:latin typeface="+mn-ea"/>
                <a:cs typeface="+mn-cs"/>
              </a:rPr>
              <a:t>등록</a:t>
            </a:r>
          </a:p>
        </p:txBody>
      </p:sp>
      <p:sp>
        <p:nvSpPr>
          <p:cNvPr id="34" name="직사각형 33">
            <a:extLst>
              <a:ext uri="{FF2B5EF4-FFF2-40B4-BE49-F238E27FC236}">
                <a16:creationId xmlns:a16="http://schemas.microsoft.com/office/drawing/2014/main" id="{D6837456-3B0B-0EA2-F714-A09BDB97FAE6}"/>
              </a:ext>
            </a:extLst>
          </p:cNvPr>
          <p:cNvSpPr/>
          <p:nvPr/>
        </p:nvSpPr>
        <p:spPr>
          <a:xfrm>
            <a:off x="5224930" y="4141202"/>
            <a:ext cx="1705633" cy="1223412"/>
          </a:xfrm>
          <a:prstGeom prst="rect">
            <a:avLst/>
          </a:prstGeom>
          <a:ln>
            <a:solidFill>
              <a:srgbClr val="5B9BD5"/>
            </a:solidFill>
            <a:prstDash val="sysDash"/>
          </a:ln>
        </p:spPr>
        <p:txBody>
          <a:bodyPr wrap="square" lIns="36000" rIns="36000">
            <a:spAutoFit/>
          </a:bodyPr>
          <a:lstStyle/>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ko-KR" altLang="en-US" sz="1050" b="0" i="0" u="none" strike="noStrike" kern="0" cap="none" spc="0" normalizeH="0" baseline="0" noProof="0" dirty="0">
                <a:ln>
                  <a:noFill/>
                </a:ln>
                <a:solidFill>
                  <a:prstClr val="black"/>
                </a:solidFill>
                <a:effectLst/>
                <a:uLnTx/>
                <a:uFillTx/>
                <a:latin typeface="+mn-ea"/>
              </a:rPr>
              <a:t>송</a:t>
            </a:r>
            <a:r>
              <a:rPr kumimoji="0" lang="en-US" altLang="ko-KR" sz="1050" b="0" i="0" u="none" strike="noStrike" kern="0" cap="none" spc="0" normalizeH="0" baseline="0" noProof="0" dirty="0">
                <a:ln>
                  <a:noFill/>
                </a:ln>
                <a:solidFill>
                  <a:prstClr val="black"/>
                </a:solidFill>
                <a:effectLst/>
                <a:uLnTx/>
                <a:uFillTx/>
                <a:latin typeface="+mn-ea"/>
              </a:rPr>
              <a:t>/</a:t>
            </a:r>
            <a:r>
              <a:rPr lang="ko-KR" altLang="en-US" sz="1050" kern="0" dirty="0">
                <a:solidFill>
                  <a:prstClr val="black"/>
                </a:solidFill>
                <a:latin typeface="+mn-ea"/>
              </a:rPr>
              <a:t>수신 구분</a:t>
            </a:r>
            <a:endParaRPr lang="en-US" altLang="ko-KR" sz="1050" kern="0" dirty="0">
              <a:solidFill>
                <a:prstClr val="black"/>
              </a:solidFill>
              <a:latin typeface="+mn-ea"/>
            </a:endParaRPr>
          </a:p>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ko-KR" sz="1050" b="0" i="0" u="none" strike="noStrike" kern="0" cap="none" spc="0" normalizeH="0" baseline="0" noProof="0" dirty="0">
              <a:ln>
                <a:noFill/>
              </a:ln>
              <a:solidFill>
                <a:prstClr val="black"/>
              </a:solidFill>
              <a:effectLst/>
              <a:uLnTx/>
              <a:uFillTx/>
              <a:latin typeface="+mn-ea"/>
            </a:endParaRPr>
          </a:p>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lang="ko-KR" altLang="en-US" sz="1050" kern="0" dirty="0">
                <a:solidFill>
                  <a:prstClr val="black"/>
                </a:solidFill>
                <a:latin typeface="+mn-ea"/>
              </a:rPr>
              <a:t>작업 허용 시간</a:t>
            </a:r>
            <a:endParaRPr lang="en-US" altLang="ko-KR" sz="1050" kern="0" dirty="0">
              <a:solidFill>
                <a:prstClr val="black"/>
              </a:solidFill>
              <a:latin typeface="+mn-ea"/>
            </a:endParaRPr>
          </a:p>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ko-KR" sz="1050" b="0" i="0" u="none" strike="noStrike" kern="0" cap="none" spc="0" normalizeH="0" baseline="0" noProof="0" dirty="0">
              <a:ln>
                <a:noFill/>
              </a:ln>
              <a:solidFill>
                <a:prstClr val="black"/>
              </a:solidFill>
              <a:effectLst/>
              <a:uLnTx/>
              <a:uFillTx/>
              <a:latin typeface="+mn-ea"/>
            </a:endParaRPr>
          </a:p>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ko-KR" altLang="en-US" sz="1050" b="0" i="0" u="none" strike="noStrike" kern="0" cap="none" spc="0" normalizeH="0" baseline="0" noProof="0" dirty="0">
                <a:ln>
                  <a:noFill/>
                </a:ln>
                <a:solidFill>
                  <a:prstClr val="black"/>
                </a:solidFill>
                <a:effectLst/>
                <a:uLnTx/>
                <a:uFillTx/>
                <a:latin typeface="+mn-ea"/>
              </a:rPr>
              <a:t>반복 여부 설정</a:t>
            </a:r>
            <a:endParaRPr kumimoji="0" lang="en-US" altLang="ko-KR" sz="1050" b="0" i="0" u="none" strike="noStrike" kern="0" cap="none" spc="0" normalizeH="0" baseline="0" noProof="0" dirty="0">
              <a:ln>
                <a:noFill/>
              </a:ln>
              <a:solidFill>
                <a:prstClr val="black"/>
              </a:solidFill>
              <a:effectLst/>
              <a:uLnTx/>
              <a:uFillTx/>
              <a:latin typeface="+mn-ea"/>
            </a:endParaRPr>
          </a:p>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ko-KR" sz="1050" b="0" i="0" u="none" strike="noStrike" kern="0" cap="none" spc="0" normalizeH="0" baseline="0" noProof="0" dirty="0">
              <a:ln>
                <a:noFill/>
              </a:ln>
              <a:solidFill>
                <a:prstClr val="black"/>
              </a:solidFill>
              <a:effectLst/>
              <a:uLnTx/>
              <a:uFillTx/>
              <a:latin typeface="+mn-ea"/>
            </a:endParaRPr>
          </a:p>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ko-KR" sz="1050" b="0" i="0" u="none" strike="noStrike" kern="0" cap="none" spc="0" normalizeH="0" baseline="0" noProof="0" dirty="0">
                <a:ln>
                  <a:noFill/>
                </a:ln>
                <a:solidFill>
                  <a:prstClr val="black"/>
                </a:solidFill>
                <a:effectLst/>
                <a:uLnTx/>
                <a:uFillTx/>
                <a:latin typeface="+mn-ea"/>
              </a:rPr>
              <a:t>[2-5. </a:t>
            </a:r>
            <a:r>
              <a:rPr kumimoji="0" lang="ko-KR" altLang="en-US" sz="1050" b="0" i="0" u="none" strike="noStrike" kern="0" cap="none" spc="0" normalizeH="0" baseline="0" noProof="0" dirty="0">
                <a:ln>
                  <a:noFill/>
                </a:ln>
                <a:solidFill>
                  <a:prstClr val="black"/>
                </a:solidFill>
                <a:effectLst/>
                <a:uLnTx/>
                <a:uFillTx/>
                <a:latin typeface="+mn-ea"/>
              </a:rPr>
              <a:t>스케줄관리</a:t>
            </a:r>
            <a:r>
              <a:rPr kumimoji="0" lang="en-US" altLang="ko-KR" sz="1050" b="0" i="0" u="none" strike="noStrike" kern="0" cap="none" spc="0" normalizeH="0" baseline="0" noProof="0" dirty="0">
                <a:ln>
                  <a:noFill/>
                </a:ln>
                <a:solidFill>
                  <a:prstClr val="black"/>
                </a:solidFill>
                <a:effectLst/>
                <a:uLnTx/>
                <a:uFillTx/>
                <a:latin typeface="+mn-ea"/>
              </a:rPr>
              <a:t>] </a:t>
            </a:r>
            <a:r>
              <a:rPr kumimoji="0" lang="ko-KR" altLang="en-US" sz="1050" b="0" i="0" u="none" strike="noStrike" kern="0" cap="none" spc="0" normalizeH="0" baseline="0" noProof="0" dirty="0">
                <a:ln>
                  <a:noFill/>
                </a:ln>
                <a:solidFill>
                  <a:prstClr val="black"/>
                </a:solidFill>
                <a:effectLst/>
                <a:uLnTx/>
                <a:uFillTx/>
                <a:latin typeface="+mn-ea"/>
              </a:rPr>
              <a:t>참조</a:t>
            </a:r>
            <a:endParaRPr kumimoji="0" lang="en-US" altLang="ko-KR" sz="1050" b="0" i="0" u="none" strike="noStrike" kern="0" cap="none" spc="0" normalizeH="0" baseline="0" noProof="0" dirty="0">
              <a:ln>
                <a:noFill/>
              </a:ln>
              <a:solidFill>
                <a:prstClr val="black"/>
              </a:solidFill>
              <a:effectLst/>
              <a:uLnTx/>
              <a:uFillTx/>
              <a:latin typeface="+mn-ea"/>
            </a:endParaRPr>
          </a:p>
        </p:txBody>
      </p:sp>
      <p:sp>
        <p:nvSpPr>
          <p:cNvPr id="35" name="직사각형 34">
            <a:extLst>
              <a:ext uri="{FF2B5EF4-FFF2-40B4-BE49-F238E27FC236}">
                <a16:creationId xmlns:a16="http://schemas.microsoft.com/office/drawing/2014/main" id="{B6E9E01F-73C3-E420-D48F-8FE296B9698F}"/>
              </a:ext>
            </a:extLst>
          </p:cNvPr>
          <p:cNvSpPr/>
          <p:nvPr/>
        </p:nvSpPr>
        <p:spPr>
          <a:xfrm>
            <a:off x="3293941" y="4117793"/>
            <a:ext cx="1680445" cy="1061829"/>
          </a:xfrm>
          <a:prstGeom prst="rect">
            <a:avLst/>
          </a:prstGeom>
          <a:ln>
            <a:solidFill>
              <a:srgbClr val="5B9BD5"/>
            </a:solidFill>
            <a:prstDash val="sysDash"/>
          </a:ln>
        </p:spPr>
        <p:txBody>
          <a:bodyPr wrap="square" lIns="36000" rIns="36000">
            <a:spAutoFit/>
          </a:bodyPr>
          <a:lstStyle/>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ko-KR" sz="1050" kern="0" dirty="0">
                <a:solidFill>
                  <a:prstClr val="black"/>
                </a:solidFill>
                <a:latin typeface="+mn-ea"/>
              </a:rPr>
              <a:t>Batch </a:t>
            </a:r>
            <a:r>
              <a:rPr lang="ko-KR" altLang="en-US" sz="1050" kern="0" dirty="0">
                <a:solidFill>
                  <a:prstClr val="black"/>
                </a:solidFill>
                <a:latin typeface="+mn-ea"/>
              </a:rPr>
              <a:t>작업 메시지 정의</a:t>
            </a:r>
            <a:endParaRPr lang="en-US" altLang="ko-KR" sz="1050" kern="0" dirty="0">
              <a:solidFill>
                <a:prstClr val="black"/>
              </a:solidFill>
              <a:latin typeface="+mn-ea"/>
            </a:endParaRPr>
          </a:p>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ko-KR" sz="1050" b="0" i="0" u="none" strike="noStrike" kern="0" cap="none" spc="0" normalizeH="0" baseline="0" noProof="0" dirty="0">
              <a:ln>
                <a:noFill/>
              </a:ln>
              <a:solidFill>
                <a:prstClr val="black"/>
              </a:solidFill>
              <a:effectLst/>
              <a:uLnTx/>
              <a:uFillTx/>
              <a:latin typeface="+mn-ea"/>
            </a:endParaRPr>
          </a:p>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ko-KR" sz="1050" kern="0" dirty="0" err="1">
                <a:solidFill>
                  <a:prstClr val="black"/>
                </a:solidFill>
                <a:latin typeface="+mn-ea"/>
              </a:rPr>
              <a:t>RemoteCode</a:t>
            </a:r>
            <a:r>
              <a:rPr lang="en-US" altLang="ko-KR" sz="1050" kern="0" dirty="0">
                <a:solidFill>
                  <a:prstClr val="black"/>
                </a:solidFill>
                <a:latin typeface="+mn-ea"/>
              </a:rPr>
              <a:t> </a:t>
            </a:r>
            <a:r>
              <a:rPr lang="ko-KR" altLang="en-US" sz="1050" kern="0" dirty="0">
                <a:solidFill>
                  <a:prstClr val="black"/>
                </a:solidFill>
                <a:latin typeface="+mn-ea"/>
              </a:rPr>
              <a:t>정의</a:t>
            </a:r>
            <a:endParaRPr lang="en-US" altLang="ko-KR" sz="1050" kern="0" dirty="0">
              <a:solidFill>
                <a:prstClr val="black"/>
              </a:solidFill>
              <a:latin typeface="+mn-ea"/>
            </a:endParaRPr>
          </a:p>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ko-KR" sz="1050" b="0" i="0" u="none" strike="noStrike" kern="0" cap="none" spc="0" normalizeH="0" baseline="0" noProof="0" dirty="0">
              <a:ln>
                <a:noFill/>
              </a:ln>
              <a:solidFill>
                <a:prstClr val="black"/>
              </a:solidFill>
              <a:effectLst/>
              <a:uLnTx/>
              <a:uFillTx/>
              <a:latin typeface="+mn-ea"/>
            </a:endParaRPr>
          </a:p>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ko-KR" sz="1050" b="0" i="0" u="none" strike="noStrike" kern="0" cap="none" spc="0" normalizeH="0" baseline="0" noProof="0" dirty="0">
                <a:ln>
                  <a:noFill/>
                </a:ln>
                <a:solidFill>
                  <a:prstClr val="black"/>
                </a:solidFill>
                <a:effectLst/>
                <a:uLnTx/>
                <a:uFillTx/>
                <a:latin typeface="+mn-ea"/>
              </a:rPr>
              <a:t>[2-4. </a:t>
            </a:r>
            <a:r>
              <a:rPr kumimoji="0" lang="ko-KR" altLang="en-US" sz="1050" b="0" i="0" u="none" strike="noStrike" kern="0" cap="none" spc="0" normalizeH="0" baseline="0" noProof="0" dirty="0">
                <a:ln>
                  <a:noFill/>
                </a:ln>
                <a:solidFill>
                  <a:prstClr val="black"/>
                </a:solidFill>
                <a:effectLst/>
                <a:uLnTx/>
                <a:uFillTx/>
                <a:latin typeface="+mn-ea"/>
              </a:rPr>
              <a:t>송수신 파일등록</a:t>
            </a:r>
            <a:r>
              <a:rPr kumimoji="0" lang="en-US" altLang="ko-KR" sz="1050" b="0" i="0" u="none" strike="noStrike" kern="0" cap="none" spc="0" normalizeH="0" baseline="0" noProof="0" dirty="0">
                <a:ln>
                  <a:noFill/>
                </a:ln>
                <a:solidFill>
                  <a:prstClr val="black"/>
                </a:solidFill>
                <a:effectLst/>
                <a:uLnTx/>
                <a:uFillTx/>
                <a:latin typeface="+mn-ea"/>
              </a:rPr>
              <a:t>] </a:t>
            </a:r>
            <a:r>
              <a:rPr kumimoji="0" lang="ko-KR" altLang="en-US" sz="1050" b="0" i="0" u="none" strike="noStrike" kern="0" cap="none" spc="0" normalizeH="0" baseline="0" noProof="0" dirty="0">
                <a:ln>
                  <a:noFill/>
                </a:ln>
                <a:solidFill>
                  <a:prstClr val="black"/>
                </a:solidFill>
                <a:effectLst/>
                <a:uLnTx/>
                <a:uFillTx/>
                <a:latin typeface="+mn-ea"/>
              </a:rPr>
              <a:t>참조</a:t>
            </a:r>
          </a:p>
        </p:txBody>
      </p:sp>
      <p:sp>
        <p:nvSpPr>
          <p:cNvPr id="42" name="직사각형 41">
            <a:extLst>
              <a:ext uri="{FF2B5EF4-FFF2-40B4-BE49-F238E27FC236}">
                <a16:creationId xmlns:a16="http://schemas.microsoft.com/office/drawing/2014/main" id="{4C1A0768-BE0B-DDA0-8417-142511D2142F}"/>
              </a:ext>
            </a:extLst>
          </p:cNvPr>
          <p:cNvSpPr/>
          <p:nvPr/>
        </p:nvSpPr>
        <p:spPr>
          <a:xfrm>
            <a:off x="1394199" y="4110801"/>
            <a:ext cx="1687650" cy="1223412"/>
          </a:xfrm>
          <a:prstGeom prst="rect">
            <a:avLst/>
          </a:prstGeom>
          <a:ln>
            <a:solidFill>
              <a:srgbClr val="5B9BD5"/>
            </a:solidFill>
            <a:prstDash val="sysDash"/>
          </a:ln>
        </p:spPr>
        <p:txBody>
          <a:bodyPr wrap="square" lIns="36000" rIns="36000">
            <a:spAutoFit/>
          </a:bodyPr>
          <a:lstStyle/>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ko-KR" altLang="en-US" sz="1050" b="0" i="0" u="none" strike="noStrike" kern="0" cap="none" spc="0" normalizeH="0" baseline="0" noProof="0" dirty="0">
                <a:ln>
                  <a:noFill/>
                </a:ln>
                <a:solidFill>
                  <a:prstClr val="black"/>
                </a:solidFill>
                <a:effectLst/>
                <a:uLnTx/>
                <a:uFillTx/>
                <a:latin typeface="+mn-ea"/>
              </a:rPr>
              <a:t>연계 대상 시스템 정의</a:t>
            </a:r>
            <a:endParaRPr kumimoji="0" lang="en-US" altLang="ko-KR" sz="1050" b="0" i="0" u="none" strike="noStrike" kern="0" cap="none" spc="0" normalizeH="0" baseline="0" noProof="0" dirty="0">
              <a:ln>
                <a:noFill/>
              </a:ln>
              <a:solidFill>
                <a:prstClr val="black"/>
              </a:solidFill>
              <a:effectLst/>
              <a:uLnTx/>
              <a:uFillTx/>
              <a:latin typeface="+mn-ea"/>
            </a:endParaRPr>
          </a:p>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ko-KR" sz="1050" b="0" i="0" u="none" strike="noStrike" kern="0" cap="none" spc="0" normalizeH="0" baseline="0" noProof="0" dirty="0">
              <a:ln>
                <a:noFill/>
              </a:ln>
              <a:solidFill>
                <a:prstClr val="black"/>
              </a:solidFill>
              <a:effectLst/>
              <a:uLnTx/>
              <a:uFillTx/>
              <a:latin typeface="+mn-ea"/>
            </a:endParaRPr>
          </a:p>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ko-KR" altLang="en-US" sz="1050" b="0" i="0" u="none" strike="noStrike" kern="0" cap="none" spc="0" normalizeH="0" baseline="0" noProof="0" dirty="0">
                <a:ln>
                  <a:noFill/>
                </a:ln>
                <a:solidFill>
                  <a:prstClr val="black"/>
                </a:solidFill>
                <a:effectLst/>
                <a:uLnTx/>
                <a:uFillTx/>
                <a:latin typeface="+mn-ea"/>
              </a:rPr>
              <a:t>송수신 규칙 정의</a:t>
            </a:r>
            <a:endParaRPr kumimoji="0" lang="en-US" altLang="ko-KR" sz="1050" b="0" i="0" u="none" strike="noStrike" kern="0" cap="none" spc="0" normalizeH="0" baseline="0" noProof="0" dirty="0">
              <a:ln>
                <a:noFill/>
              </a:ln>
              <a:solidFill>
                <a:prstClr val="black"/>
              </a:solidFill>
              <a:effectLst/>
              <a:uLnTx/>
              <a:uFillTx/>
              <a:latin typeface="+mn-ea"/>
            </a:endParaRPr>
          </a:p>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ko-KR" sz="1050" kern="0" dirty="0">
              <a:solidFill>
                <a:prstClr val="black"/>
              </a:solidFill>
              <a:latin typeface="+mn-ea"/>
            </a:endParaRPr>
          </a:p>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ko-KR" sz="1050" b="0" i="0" u="none" strike="noStrike" kern="0" cap="none" spc="0" normalizeH="0" baseline="0" noProof="0" dirty="0">
                <a:ln>
                  <a:noFill/>
                </a:ln>
                <a:solidFill>
                  <a:prstClr val="black"/>
                </a:solidFill>
                <a:effectLst/>
                <a:uLnTx/>
                <a:uFillTx/>
                <a:latin typeface="+mn-ea"/>
              </a:rPr>
              <a:t>Sftp/FTP protocol </a:t>
            </a:r>
            <a:r>
              <a:rPr kumimoji="0" lang="ko-KR" altLang="en-US" sz="1050" b="0" i="0" u="none" strike="noStrike" kern="0" cap="none" spc="0" normalizeH="0" baseline="0" noProof="0" dirty="0">
                <a:ln>
                  <a:noFill/>
                </a:ln>
                <a:solidFill>
                  <a:prstClr val="black"/>
                </a:solidFill>
                <a:effectLst/>
                <a:uLnTx/>
                <a:uFillTx/>
                <a:latin typeface="+mn-ea"/>
              </a:rPr>
              <a:t>정의</a:t>
            </a:r>
            <a:endParaRPr kumimoji="0" lang="en-US" altLang="ko-KR" sz="1050" b="0" i="0" u="none" strike="noStrike" kern="0" cap="none" spc="0" normalizeH="0" baseline="0" noProof="0" dirty="0">
              <a:ln>
                <a:noFill/>
              </a:ln>
              <a:solidFill>
                <a:prstClr val="black"/>
              </a:solidFill>
              <a:effectLst/>
              <a:uLnTx/>
              <a:uFillTx/>
              <a:latin typeface="+mn-ea"/>
            </a:endParaRPr>
          </a:p>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ko-KR" sz="1050" b="0" i="0" u="none" strike="noStrike" kern="0" cap="none" spc="0" normalizeH="0" baseline="0" noProof="0" dirty="0">
              <a:ln>
                <a:noFill/>
              </a:ln>
              <a:solidFill>
                <a:prstClr val="black"/>
              </a:solidFill>
              <a:effectLst/>
              <a:uLnTx/>
              <a:uFillTx/>
              <a:latin typeface="+mn-ea"/>
            </a:endParaRPr>
          </a:p>
          <a:p>
            <a:pPr marL="92075" marR="0" lvl="0" indent="-92075"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ko-KR" sz="1050" b="0" i="0" u="none" strike="noStrike" kern="0" cap="none" spc="0" normalizeH="0" baseline="0" noProof="0" dirty="0">
                <a:ln>
                  <a:noFill/>
                </a:ln>
                <a:solidFill>
                  <a:prstClr val="black"/>
                </a:solidFill>
                <a:effectLst/>
                <a:uLnTx/>
                <a:uFillTx/>
                <a:latin typeface="+mn-ea"/>
              </a:rPr>
              <a:t>[2-3. </a:t>
            </a:r>
            <a:r>
              <a:rPr kumimoji="0" lang="ko-KR" altLang="en-US" sz="1050" b="0" i="0" u="none" strike="noStrike" kern="0" cap="none" spc="0" normalizeH="0" baseline="0" noProof="0" dirty="0">
                <a:ln>
                  <a:noFill/>
                </a:ln>
                <a:solidFill>
                  <a:prstClr val="black"/>
                </a:solidFill>
                <a:effectLst/>
                <a:uLnTx/>
                <a:uFillTx/>
                <a:latin typeface="+mn-ea"/>
              </a:rPr>
              <a:t>대외기관등록</a:t>
            </a:r>
            <a:r>
              <a:rPr kumimoji="0" lang="en-US" altLang="ko-KR" sz="1050" b="0" i="0" u="none" strike="noStrike" kern="0" cap="none" spc="0" normalizeH="0" baseline="0" noProof="0" dirty="0">
                <a:ln>
                  <a:noFill/>
                </a:ln>
                <a:solidFill>
                  <a:prstClr val="black"/>
                </a:solidFill>
                <a:effectLst/>
                <a:uLnTx/>
                <a:uFillTx/>
                <a:latin typeface="+mn-ea"/>
              </a:rPr>
              <a:t>] </a:t>
            </a:r>
            <a:r>
              <a:rPr kumimoji="0" lang="ko-KR" altLang="en-US" sz="1050" b="0" i="0" u="none" strike="noStrike" kern="0" cap="none" spc="0" normalizeH="0" baseline="0" noProof="0" dirty="0">
                <a:ln>
                  <a:noFill/>
                </a:ln>
                <a:solidFill>
                  <a:prstClr val="black"/>
                </a:solidFill>
                <a:effectLst/>
                <a:uLnTx/>
                <a:uFillTx/>
                <a:latin typeface="+mn-ea"/>
              </a:rPr>
              <a:t>참조</a:t>
            </a:r>
            <a:endParaRPr kumimoji="0" lang="en-US" altLang="ko-KR" sz="1050" b="0" i="0" u="none" strike="noStrike" kern="0" cap="none" spc="0" normalizeH="0" baseline="0" noProof="0" dirty="0">
              <a:ln>
                <a:noFill/>
              </a:ln>
              <a:solidFill>
                <a:prstClr val="black"/>
              </a:solidFill>
              <a:effectLst/>
              <a:uLnTx/>
              <a:uFillTx/>
              <a:latin typeface="+mn-ea"/>
            </a:endParaRPr>
          </a:p>
        </p:txBody>
      </p:sp>
      <p:sp>
        <p:nvSpPr>
          <p:cNvPr id="6" name="오른쪽 중괄호 5">
            <a:extLst>
              <a:ext uri="{FF2B5EF4-FFF2-40B4-BE49-F238E27FC236}">
                <a16:creationId xmlns:a16="http://schemas.microsoft.com/office/drawing/2014/main" id="{42BF2F41-6575-5954-E326-01BFB38B5CFE}"/>
              </a:ext>
            </a:extLst>
          </p:cNvPr>
          <p:cNvSpPr/>
          <p:nvPr/>
        </p:nvSpPr>
        <p:spPr>
          <a:xfrm rot="5400000">
            <a:off x="2095359" y="3034103"/>
            <a:ext cx="297990" cy="1687650"/>
          </a:xfrm>
          <a:prstGeom prst="rightBrace">
            <a:avLst/>
          </a:prstGeom>
          <a:noFill/>
          <a:ln w="6350" cap="flat" cmpd="sng" algn="ctr">
            <a:solidFill>
              <a:sysClr val="windowText" lastClr="000000"/>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solidFill>
              <a:effectLst/>
              <a:uLnTx/>
              <a:uFillTx/>
              <a:latin typeface="+mn-ea"/>
              <a:cs typeface="+mn-cs"/>
            </a:endParaRPr>
          </a:p>
        </p:txBody>
      </p:sp>
      <p:sp>
        <p:nvSpPr>
          <p:cNvPr id="7" name="오른쪽 중괄호 6">
            <a:extLst>
              <a:ext uri="{FF2B5EF4-FFF2-40B4-BE49-F238E27FC236}">
                <a16:creationId xmlns:a16="http://schemas.microsoft.com/office/drawing/2014/main" id="{76273A9F-DCC6-3E7F-4EF9-15A8E79075C1}"/>
              </a:ext>
            </a:extLst>
          </p:cNvPr>
          <p:cNvSpPr/>
          <p:nvPr/>
        </p:nvSpPr>
        <p:spPr>
          <a:xfrm rot="5400000">
            <a:off x="3981566" y="3010565"/>
            <a:ext cx="297990" cy="1687650"/>
          </a:xfrm>
          <a:prstGeom prst="rightBrace">
            <a:avLst/>
          </a:prstGeom>
          <a:noFill/>
          <a:ln w="6350" cap="flat" cmpd="sng" algn="ctr">
            <a:solidFill>
              <a:sysClr val="windowText" lastClr="000000"/>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solidFill>
              <a:effectLst/>
              <a:uLnTx/>
              <a:uFillTx/>
              <a:latin typeface="+mn-ea"/>
              <a:cs typeface="+mn-cs"/>
            </a:endParaRPr>
          </a:p>
        </p:txBody>
      </p:sp>
      <p:sp>
        <p:nvSpPr>
          <p:cNvPr id="8" name="오른쪽 중괄호 7">
            <a:extLst>
              <a:ext uri="{FF2B5EF4-FFF2-40B4-BE49-F238E27FC236}">
                <a16:creationId xmlns:a16="http://schemas.microsoft.com/office/drawing/2014/main" id="{3736C7A7-6A91-CB48-B830-7E7B801E88F7}"/>
              </a:ext>
            </a:extLst>
          </p:cNvPr>
          <p:cNvSpPr/>
          <p:nvPr/>
        </p:nvSpPr>
        <p:spPr>
          <a:xfrm rot="5400000">
            <a:off x="5888120" y="3039939"/>
            <a:ext cx="297990" cy="1687650"/>
          </a:xfrm>
          <a:prstGeom prst="rightBrace">
            <a:avLst/>
          </a:prstGeom>
          <a:noFill/>
          <a:ln w="6350" cap="flat" cmpd="sng" algn="ctr">
            <a:solidFill>
              <a:sysClr val="windowText" lastClr="000000"/>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solidFill>
              <a:effectLst/>
              <a:uLnTx/>
              <a:uFillTx/>
              <a:latin typeface="+mn-ea"/>
              <a:cs typeface="+mn-cs"/>
            </a:endParaRPr>
          </a:p>
        </p:txBody>
      </p:sp>
    </p:spTree>
    <p:extLst>
      <p:ext uri="{BB962C8B-B14F-4D97-AF65-F5344CB8AC3E}">
        <p14:creationId xmlns:p14="http://schemas.microsoft.com/office/powerpoint/2010/main" val="958265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11C78-8588-E1C8-42A8-D508F1EEB026}"/>
            </a:ext>
          </a:extLst>
        </p:cNvPr>
        <p:cNvGrpSpPr/>
        <p:nvPr/>
      </p:nvGrpSpPr>
      <p:grpSpPr>
        <a:xfrm>
          <a:off x="0" y="0"/>
          <a:ext cx="0" cy="0"/>
          <a:chOff x="0" y="0"/>
          <a:chExt cx="0" cy="0"/>
        </a:xfrm>
      </p:grpSpPr>
      <p:sp>
        <p:nvSpPr>
          <p:cNvPr id="29" name="직사각형 28">
            <a:extLst>
              <a:ext uri="{FF2B5EF4-FFF2-40B4-BE49-F238E27FC236}">
                <a16:creationId xmlns:a16="http://schemas.microsoft.com/office/drawing/2014/main" id="{6C567C4E-26A4-43E5-608F-3A9F28EB72A0}"/>
              </a:ext>
            </a:extLst>
          </p:cNvPr>
          <p:cNvSpPr/>
          <p:nvPr/>
        </p:nvSpPr>
        <p:spPr>
          <a:xfrm>
            <a:off x="571501" y="1701220"/>
            <a:ext cx="8724899" cy="4604330"/>
          </a:xfrm>
          <a:prstGeom prst="rect">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2" name="Title 1">
            <a:extLst>
              <a:ext uri="{FF2B5EF4-FFF2-40B4-BE49-F238E27FC236}">
                <a16:creationId xmlns:a16="http://schemas.microsoft.com/office/drawing/2014/main" id="{E8C9D686-4B33-71E3-414B-4C3FD84E2052}"/>
              </a:ext>
            </a:extLst>
          </p:cNvPr>
          <p:cNvSpPr>
            <a:spLocks noGrp="1"/>
          </p:cNvSpPr>
          <p:nvPr>
            <p:ph type="title"/>
          </p:nvPr>
        </p:nvSpPr>
        <p:spPr/>
        <p:txBody>
          <a:bodyPr/>
          <a:lstStyle/>
          <a:p>
            <a:r>
              <a:rPr lang="en-US" altLang="ko-KR" dirty="0">
                <a:ln>
                  <a:solidFill>
                    <a:schemeClr val="bg1">
                      <a:alpha val="0"/>
                    </a:schemeClr>
                  </a:solidFill>
                </a:ln>
              </a:rPr>
              <a:t>2.1 </a:t>
            </a:r>
            <a:r>
              <a:rPr lang="ko-KR" altLang="en-US" dirty="0">
                <a:ln>
                  <a:solidFill>
                    <a:schemeClr val="bg1">
                      <a:alpha val="0"/>
                    </a:schemeClr>
                  </a:solidFill>
                </a:ln>
              </a:rPr>
              <a:t> </a:t>
            </a:r>
            <a:r>
              <a:rPr lang="en-US" altLang="ko-KR" dirty="0">
                <a:ln>
                  <a:solidFill>
                    <a:schemeClr val="bg1">
                      <a:alpha val="0"/>
                    </a:schemeClr>
                  </a:solidFill>
                </a:ln>
              </a:rPr>
              <a:t>EMS </a:t>
            </a:r>
            <a:r>
              <a:rPr lang="ko-KR" altLang="en-US" dirty="0">
                <a:ln>
                  <a:solidFill>
                    <a:schemeClr val="bg1">
                      <a:alpha val="0"/>
                    </a:schemeClr>
                  </a:solidFill>
                </a:ln>
              </a:rPr>
              <a:t>로그인</a:t>
            </a:r>
          </a:p>
        </p:txBody>
      </p:sp>
      <p:sp>
        <p:nvSpPr>
          <p:cNvPr id="3" name="Text Placeholder 2">
            <a:extLst>
              <a:ext uri="{FF2B5EF4-FFF2-40B4-BE49-F238E27FC236}">
                <a16:creationId xmlns:a16="http://schemas.microsoft.com/office/drawing/2014/main" id="{64EB58D9-3E50-BE07-4EF9-537CBEBDAE8A}"/>
              </a:ext>
            </a:extLst>
          </p:cNvPr>
          <p:cNvSpPr>
            <a:spLocks noGrp="1"/>
          </p:cNvSpPr>
          <p:nvPr>
            <p:ph type="body" sz="quarter" idx="14"/>
          </p:nvPr>
        </p:nvSpPr>
        <p:spPr/>
        <p:txBody>
          <a:bodyPr/>
          <a:lstStyle/>
          <a:p>
            <a:pPr>
              <a:buClr>
                <a:schemeClr val="accent1">
                  <a:lumMod val="75000"/>
                </a:schemeClr>
              </a:buClr>
            </a:pPr>
            <a:r>
              <a:rPr lang="ko-KR" altLang="en-US" dirty="0" err="1"/>
              <a:t>관리자포탈</a:t>
            </a:r>
            <a:r>
              <a:rPr lang="en-US" altLang="ko-KR" dirty="0"/>
              <a:t>(EMS) </a:t>
            </a:r>
            <a:r>
              <a:rPr lang="ko-KR" altLang="en-US" dirty="0"/>
              <a:t>접속주소</a:t>
            </a:r>
            <a:r>
              <a:rPr lang="en-US" altLang="ko-KR" dirty="0"/>
              <a:t>(</a:t>
            </a:r>
            <a:r>
              <a:rPr lang="ko-KR" altLang="en-US" dirty="0"/>
              <a:t>개발시스템</a:t>
            </a:r>
            <a:r>
              <a:rPr lang="en-US" altLang="ko-KR" dirty="0"/>
              <a:t>)</a:t>
            </a:r>
            <a:r>
              <a:rPr lang="ko-KR" altLang="en-US" dirty="0"/>
              <a:t>는 </a:t>
            </a:r>
            <a:r>
              <a:rPr lang="en-US" altLang="ko-KR" dirty="0"/>
              <a:t>“ </a:t>
            </a:r>
            <a:r>
              <a:rPr lang="en-US" altLang="ko-KR" dirty="0">
                <a:hlinkClick r:id="rId2" invalidUrl="https:///"/>
              </a:rPr>
              <a:t>https://</a:t>
            </a:r>
            <a:r>
              <a:rPr lang="en-US" altLang="ko-KR" dirty="0"/>
              <a:t>xxx.xx.xx.x:30xxx/monitoring” </a:t>
            </a:r>
            <a:r>
              <a:rPr lang="ko-KR" altLang="en-US" dirty="0"/>
              <a:t>이며 운영시스템은 </a:t>
            </a:r>
            <a:r>
              <a:rPr lang="en-US" altLang="ko-KR" dirty="0"/>
              <a:t>URL</a:t>
            </a:r>
            <a:r>
              <a:rPr lang="ko-KR" altLang="en-US" dirty="0"/>
              <a:t>만 다름</a:t>
            </a:r>
            <a:endParaRPr lang="en-US" altLang="ko-KR" dirty="0"/>
          </a:p>
        </p:txBody>
      </p:sp>
      <p:sp>
        <p:nvSpPr>
          <p:cNvPr id="6" name="Text Placeholder 3">
            <a:extLst>
              <a:ext uri="{FF2B5EF4-FFF2-40B4-BE49-F238E27FC236}">
                <a16:creationId xmlns:a16="http://schemas.microsoft.com/office/drawing/2014/main" id="{EE9530B9-011B-6817-DAB1-891B50A11FDA}"/>
              </a:ext>
            </a:extLst>
          </p:cNvPr>
          <p:cNvSpPr>
            <a:spLocks noGrp="1"/>
          </p:cNvSpPr>
          <p:nvPr>
            <p:ph type="body" sz="quarter" idx="10"/>
          </p:nvPr>
        </p:nvSpPr>
        <p:spPr>
          <a:xfrm>
            <a:off x="409575" y="157685"/>
            <a:ext cx="2549525" cy="152349"/>
          </a:xfrm>
        </p:spPr>
        <p:txBody>
          <a:bodyPr/>
          <a:lstStyle/>
          <a:p>
            <a:r>
              <a:rPr lang="en-US" altLang="ko-KR" dirty="0">
                <a:ln>
                  <a:solidFill>
                    <a:schemeClr val="bg1">
                      <a:alpha val="0"/>
                    </a:schemeClr>
                  </a:solidFill>
                </a:ln>
              </a:rPr>
              <a:t>APIM &gt; </a:t>
            </a:r>
            <a:r>
              <a:rPr lang="ko-KR" altLang="en-US" dirty="0" err="1">
                <a:ln>
                  <a:solidFill>
                    <a:schemeClr val="bg1">
                      <a:alpha val="0"/>
                    </a:schemeClr>
                  </a:solidFill>
                </a:ln>
              </a:rPr>
              <a:t>관리자포탈</a:t>
            </a:r>
            <a:endParaRPr lang="ko-KR" altLang="en-US" dirty="0">
              <a:ln>
                <a:solidFill>
                  <a:schemeClr val="bg1">
                    <a:alpha val="0"/>
                  </a:schemeClr>
                </a:solidFill>
              </a:ln>
            </a:endParaRPr>
          </a:p>
        </p:txBody>
      </p:sp>
      <p:grpSp>
        <p:nvGrpSpPr>
          <p:cNvPr id="7" name="그룹 6">
            <a:extLst>
              <a:ext uri="{FF2B5EF4-FFF2-40B4-BE49-F238E27FC236}">
                <a16:creationId xmlns:a16="http://schemas.microsoft.com/office/drawing/2014/main" id="{320BF2CA-8856-81AB-84FC-FF17DBC90ED1}"/>
              </a:ext>
            </a:extLst>
          </p:cNvPr>
          <p:cNvGrpSpPr/>
          <p:nvPr/>
        </p:nvGrpSpPr>
        <p:grpSpPr>
          <a:xfrm>
            <a:off x="3117417" y="1629220"/>
            <a:ext cx="3816000" cy="367431"/>
            <a:chOff x="3117417" y="1629220"/>
            <a:chExt cx="3816000" cy="367431"/>
          </a:xfrm>
        </p:grpSpPr>
        <p:sp>
          <p:nvSpPr>
            <p:cNvPr id="8" name="사다리꼴 7">
              <a:extLst>
                <a:ext uri="{FF2B5EF4-FFF2-40B4-BE49-F238E27FC236}">
                  <a16:creationId xmlns:a16="http://schemas.microsoft.com/office/drawing/2014/main" id="{7894DF94-D04B-9F32-9AAB-4FC19F824478}"/>
                </a:ext>
              </a:extLst>
            </p:cNvPr>
            <p:cNvSpPr/>
            <p:nvPr/>
          </p:nvSpPr>
          <p:spPr>
            <a:xfrm>
              <a:off x="3117417" y="1629220"/>
              <a:ext cx="3816000" cy="72000"/>
            </a:xfrm>
            <a:prstGeom prst="trapezoid">
              <a:avLst/>
            </a:prstGeom>
            <a:solidFill>
              <a:sysClr val="windowText" lastClr="000000">
                <a:lumMod val="85000"/>
                <a:lumOff val="15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mn-ea"/>
                <a:cs typeface="+mn-cs"/>
              </a:endParaRPr>
            </a:p>
          </p:txBody>
        </p:sp>
        <p:sp>
          <p:nvSpPr>
            <p:cNvPr id="9" name="순서도: 수동 연산 8">
              <a:extLst>
                <a:ext uri="{FF2B5EF4-FFF2-40B4-BE49-F238E27FC236}">
                  <a16:creationId xmlns:a16="http://schemas.microsoft.com/office/drawing/2014/main" id="{4DFACE4D-4300-1753-132B-FBDD902078E5}"/>
                </a:ext>
              </a:extLst>
            </p:cNvPr>
            <p:cNvSpPr/>
            <p:nvPr/>
          </p:nvSpPr>
          <p:spPr>
            <a:xfrm>
              <a:off x="3138991" y="1636651"/>
              <a:ext cx="3791572" cy="360000"/>
            </a:xfrm>
            <a:prstGeom prst="flowChartManualOperation">
              <a:avLst/>
            </a:prstGeom>
            <a:solidFill>
              <a:schemeClr val="accent1">
                <a:lumMod val="75000"/>
              </a:schemeClr>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ko-KR" sz="1600" b="0" i="0" u="none" strike="noStrike" kern="0" cap="none" spc="0" normalizeH="0" baseline="0" noProof="0" dirty="0">
                  <a:ln>
                    <a:noFill/>
                  </a:ln>
                  <a:solidFill>
                    <a:prstClr val="white"/>
                  </a:solidFill>
                  <a:effectLst/>
                  <a:uLnTx/>
                  <a:uFillTx/>
                  <a:latin typeface="+mn-ea"/>
                  <a:cs typeface="+mn-cs"/>
                </a:rPr>
                <a:t>EMS </a:t>
              </a:r>
              <a:r>
                <a:rPr kumimoji="0" lang="ko-KR" altLang="en-US" sz="1600" b="0" i="0" u="none" strike="noStrike" kern="0" cap="none" spc="0" normalizeH="0" baseline="0" noProof="0" dirty="0">
                  <a:ln>
                    <a:noFill/>
                  </a:ln>
                  <a:solidFill>
                    <a:prstClr val="white"/>
                  </a:solidFill>
                  <a:effectLst/>
                  <a:uLnTx/>
                  <a:uFillTx/>
                  <a:latin typeface="+mn-ea"/>
                  <a:cs typeface="+mn-cs"/>
                </a:rPr>
                <a:t>접속 페이지</a:t>
              </a:r>
            </a:p>
          </p:txBody>
        </p:sp>
      </p:grpSp>
      <p:pic>
        <p:nvPicPr>
          <p:cNvPr id="5" name="그림 4">
            <a:extLst>
              <a:ext uri="{FF2B5EF4-FFF2-40B4-BE49-F238E27FC236}">
                <a16:creationId xmlns:a16="http://schemas.microsoft.com/office/drawing/2014/main" id="{FB7FDEF8-2137-9D20-9613-D0E0C61C5C93}"/>
              </a:ext>
            </a:extLst>
          </p:cNvPr>
          <p:cNvPicPr>
            <a:picLocks noChangeAspect="1"/>
          </p:cNvPicPr>
          <p:nvPr/>
        </p:nvPicPr>
        <p:blipFill>
          <a:blip r:embed="rId3"/>
          <a:stretch>
            <a:fillRect/>
          </a:stretch>
        </p:blipFill>
        <p:spPr>
          <a:xfrm>
            <a:off x="3261283" y="2177143"/>
            <a:ext cx="3217470" cy="4036580"/>
          </a:xfrm>
          <a:prstGeom prst="rect">
            <a:avLst/>
          </a:prstGeom>
        </p:spPr>
      </p:pic>
      <p:sp>
        <p:nvSpPr>
          <p:cNvPr id="10" name="말풍선: 사각형 9">
            <a:extLst>
              <a:ext uri="{FF2B5EF4-FFF2-40B4-BE49-F238E27FC236}">
                <a16:creationId xmlns:a16="http://schemas.microsoft.com/office/drawing/2014/main" id="{1AE6FA3D-E7F9-B949-6FD3-EF76510AD878}"/>
              </a:ext>
            </a:extLst>
          </p:cNvPr>
          <p:cNvSpPr/>
          <p:nvPr/>
        </p:nvSpPr>
        <p:spPr>
          <a:xfrm>
            <a:off x="6478753" y="5471694"/>
            <a:ext cx="1802886" cy="360000"/>
          </a:xfrm>
          <a:prstGeom prst="wedgeRectCallout">
            <a:avLst>
              <a:gd name="adj1" fmla="val -69940"/>
              <a:gd name="adj2" fmla="val 56277"/>
            </a:avLst>
          </a:prstGeom>
          <a:ln/>
        </p:spPr>
        <p:style>
          <a:lnRef idx="2">
            <a:schemeClr val="accent5"/>
          </a:lnRef>
          <a:fillRef idx="1">
            <a:schemeClr val="lt1"/>
          </a:fillRef>
          <a:effectRef idx="0">
            <a:schemeClr val="accent5"/>
          </a:effectRef>
          <a:fontRef idx="minor">
            <a:schemeClr val="dk1"/>
          </a:fontRef>
        </p:style>
        <p:txBody>
          <a:bodyPr wrap="square" lIns="36000" tIns="36000" rIns="36000" bIns="36000" rtlCol="0" anchor="ctr" anchorCtr="0">
            <a:noAutofit/>
          </a:bodyPr>
          <a:lstStyle/>
          <a:p>
            <a:pPr algn="ctr"/>
            <a:r>
              <a:rPr lang="ko-KR" altLang="en-US" sz="1200" dirty="0">
                <a:ln>
                  <a:solidFill>
                    <a:schemeClr val="bg1">
                      <a:alpha val="0"/>
                    </a:schemeClr>
                  </a:solidFill>
                </a:ln>
                <a:solidFill>
                  <a:schemeClr val="tx1"/>
                </a:solidFill>
                <a:latin typeface="+mn-ea"/>
              </a:rPr>
              <a:t>시스템은 </a:t>
            </a:r>
            <a:r>
              <a:rPr lang="en-US" altLang="ko-KR" sz="1200" dirty="0">
                <a:ln>
                  <a:solidFill>
                    <a:schemeClr val="bg1">
                      <a:alpha val="0"/>
                    </a:schemeClr>
                  </a:solidFill>
                </a:ln>
                <a:solidFill>
                  <a:schemeClr val="tx1"/>
                </a:solidFill>
                <a:latin typeface="+mn-ea"/>
              </a:rPr>
              <a:t>BAP</a:t>
            </a:r>
            <a:r>
              <a:rPr lang="ko-KR" altLang="en-US" sz="1200" dirty="0">
                <a:ln>
                  <a:solidFill>
                    <a:schemeClr val="bg1">
                      <a:alpha val="0"/>
                    </a:schemeClr>
                  </a:solidFill>
                </a:ln>
                <a:solidFill>
                  <a:schemeClr val="tx1"/>
                </a:solidFill>
                <a:latin typeface="+mn-ea"/>
              </a:rPr>
              <a:t>를 선택</a:t>
            </a:r>
          </a:p>
        </p:txBody>
      </p:sp>
    </p:spTree>
    <p:extLst>
      <p:ext uri="{BB962C8B-B14F-4D97-AF65-F5344CB8AC3E}">
        <p14:creationId xmlns:p14="http://schemas.microsoft.com/office/powerpoint/2010/main" val="9455523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CFEB7-284C-D23C-07CD-1F88D67D47DE}"/>
            </a:ext>
          </a:extLst>
        </p:cNvPr>
        <p:cNvGrpSpPr/>
        <p:nvPr/>
      </p:nvGrpSpPr>
      <p:grpSpPr>
        <a:xfrm>
          <a:off x="0" y="0"/>
          <a:ext cx="0" cy="0"/>
          <a:chOff x="0" y="0"/>
          <a:chExt cx="0" cy="0"/>
        </a:xfrm>
      </p:grpSpPr>
      <p:sp>
        <p:nvSpPr>
          <p:cNvPr id="16" name="직사각형 15">
            <a:extLst>
              <a:ext uri="{FF2B5EF4-FFF2-40B4-BE49-F238E27FC236}">
                <a16:creationId xmlns:a16="http://schemas.microsoft.com/office/drawing/2014/main" id="{FDBACB08-2964-30BB-E95F-3A9DFE4DB0DD}"/>
              </a:ext>
            </a:extLst>
          </p:cNvPr>
          <p:cNvSpPr/>
          <p:nvPr/>
        </p:nvSpPr>
        <p:spPr>
          <a:xfrm>
            <a:off x="571501" y="1701220"/>
            <a:ext cx="8724899" cy="4604330"/>
          </a:xfrm>
          <a:prstGeom prst="rect">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2" name="Title 1">
            <a:extLst>
              <a:ext uri="{FF2B5EF4-FFF2-40B4-BE49-F238E27FC236}">
                <a16:creationId xmlns:a16="http://schemas.microsoft.com/office/drawing/2014/main" id="{F5B241D4-A31B-0198-2E39-CECD36DE8027}"/>
              </a:ext>
            </a:extLst>
          </p:cNvPr>
          <p:cNvSpPr>
            <a:spLocks noGrp="1"/>
          </p:cNvSpPr>
          <p:nvPr>
            <p:ph type="title"/>
          </p:nvPr>
        </p:nvSpPr>
        <p:spPr/>
        <p:txBody>
          <a:bodyPr/>
          <a:lstStyle/>
          <a:p>
            <a:r>
              <a:rPr lang="en-US" altLang="ko-KR" dirty="0">
                <a:ln>
                  <a:solidFill>
                    <a:schemeClr val="bg1">
                      <a:alpha val="0"/>
                    </a:schemeClr>
                  </a:solidFill>
                </a:ln>
              </a:rPr>
              <a:t>2.2 </a:t>
            </a:r>
            <a:r>
              <a:rPr lang="ko-KR" altLang="en-US" dirty="0">
                <a:ln>
                  <a:solidFill>
                    <a:schemeClr val="bg1">
                      <a:alpha val="0"/>
                    </a:schemeClr>
                  </a:solidFill>
                </a:ln>
              </a:rPr>
              <a:t> </a:t>
            </a:r>
            <a:r>
              <a:rPr lang="en-US" altLang="ko-KR" dirty="0">
                <a:ln>
                  <a:solidFill>
                    <a:schemeClr val="bg1">
                      <a:alpha val="0"/>
                    </a:schemeClr>
                  </a:solidFill>
                </a:ln>
              </a:rPr>
              <a:t>BAP </a:t>
            </a:r>
            <a:r>
              <a:rPr lang="ko-KR" altLang="en-US" dirty="0">
                <a:ln>
                  <a:solidFill>
                    <a:schemeClr val="bg1">
                      <a:alpha val="0"/>
                    </a:schemeClr>
                  </a:solidFill>
                </a:ln>
              </a:rPr>
              <a:t>메뉴 변경</a:t>
            </a:r>
          </a:p>
        </p:txBody>
      </p:sp>
      <p:sp>
        <p:nvSpPr>
          <p:cNvPr id="6" name="텍스트 개체 틀 5">
            <a:extLst>
              <a:ext uri="{FF2B5EF4-FFF2-40B4-BE49-F238E27FC236}">
                <a16:creationId xmlns:a16="http://schemas.microsoft.com/office/drawing/2014/main" id="{4722705A-A54B-CDD2-4307-58FC0333C313}"/>
              </a:ext>
            </a:extLst>
          </p:cNvPr>
          <p:cNvSpPr>
            <a:spLocks noGrp="1"/>
          </p:cNvSpPr>
          <p:nvPr>
            <p:ph type="body" sz="quarter" idx="14"/>
          </p:nvPr>
        </p:nvSpPr>
        <p:spPr/>
        <p:txBody>
          <a:bodyPr/>
          <a:lstStyle/>
          <a:p>
            <a:r>
              <a:rPr lang="en-US" altLang="ko-KR" dirty="0"/>
              <a:t>API GW</a:t>
            </a:r>
            <a:r>
              <a:rPr lang="ko-KR" altLang="en-US" dirty="0"/>
              <a:t>로 로그인 한 경우 화면 상단의 메뉴를 이용 </a:t>
            </a:r>
            <a:r>
              <a:rPr lang="en-US" altLang="ko-KR" dirty="0"/>
              <a:t>BAP</a:t>
            </a:r>
            <a:r>
              <a:rPr lang="ko-KR" altLang="en-US" dirty="0"/>
              <a:t>로 변경</a:t>
            </a:r>
          </a:p>
        </p:txBody>
      </p:sp>
      <p:sp>
        <p:nvSpPr>
          <p:cNvPr id="11" name="직사각형 10">
            <a:extLst>
              <a:ext uri="{FF2B5EF4-FFF2-40B4-BE49-F238E27FC236}">
                <a16:creationId xmlns:a16="http://schemas.microsoft.com/office/drawing/2014/main" id="{53A3182F-FBEC-6347-75E2-E3DA9D2E00AC}"/>
              </a:ext>
            </a:extLst>
          </p:cNvPr>
          <p:cNvSpPr/>
          <p:nvPr/>
        </p:nvSpPr>
        <p:spPr>
          <a:xfrm>
            <a:off x="6377272" y="2600599"/>
            <a:ext cx="2631222" cy="610342"/>
          </a:xfrm>
          <a:prstGeom prst="rect">
            <a:avLst/>
          </a:prstGeom>
          <a:no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2075" indent="-92075">
              <a:buFont typeface="Wingdings" panose="05000000000000000000" pitchFamily="2" charset="2"/>
              <a:buChar char="§"/>
            </a:pPr>
            <a:r>
              <a:rPr lang="en-US" altLang="ko-KR" sz="1200" dirty="0">
                <a:solidFill>
                  <a:schemeClr val="tx1"/>
                </a:solidFill>
                <a:latin typeface="+mn-ea"/>
              </a:rPr>
              <a:t>BAP</a:t>
            </a:r>
            <a:r>
              <a:rPr lang="ko-KR" altLang="en-US" sz="1200" dirty="0">
                <a:solidFill>
                  <a:schemeClr val="tx1"/>
                </a:solidFill>
                <a:latin typeface="+mn-ea"/>
              </a:rPr>
              <a:t>를 선택하면</a:t>
            </a:r>
            <a:r>
              <a:rPr lang="en-US" altLang="ko-KR" sz="1200" dirty="0">
                <a:solidFill>
                  <a:schemeClr val="tx1"/>
                </a:solidFill>
                <a:latin typeface="+mn-ea"/>
              </a:rPr>
              <a:t>, </a:t>
            </a:r>
            <a:r>
              <a:rPr lang="ko-KR" altLang="en-US" sz="1200" dirty="0">
                <a:solidFill>
                  <a:schemeClr val="tx1"/>
                </a:solidFill>
                <a:latin typeface="+mn-ea"/>
              </a:rPr>
              <a:t>전체 메뉴가 </a:t>
            </a:r>
            <a:r>
              <a:rPr lang="en-US" altLang="ko-KR" sz="1200" dirty="0">
                <a:solidFill>
                  <a:schemeClr val="tx1"/>
                </a:solidFill>
                <a:latin typeface="+mn-ea"/>
              </a:rPr>
              <a:t>BAP</a:t>
            </a:r>
            <a:r>
              <a:rPr lang="ko-KR" altLang="en-US" sz="1200" dirty="0">
                <a:solidFill>
                  <a:schemeClr val="tx1"/>
                </a:solidFill>
                <a:latin typeface="+mn-ea"/>
              </a:rPr>
              <a:t>로 바뀜</a:t>
            </a:r>
            <a:endParaRPr lang="en-US" altLang="ko-KR" sz="1200" dirty="0">
              <a:solidFill>
                <a:schemeClr val="tx1"/>
              </a:solidFill>
              <a:latin typeface="+mn-ea"/>
            </a:endParaRPr>
          </a:p>
        </p:txBody>
      </p:sp>
      <p:sp>
        <p:nvSpPr>
          <p:cNvPr id="17" name="Text Placeholder 3">
            <a:extLst>
              <a:ext uri="{FF2B5EF4-FFF2-40B4-BE49-F238E27FC236}">
                <a16:creationId xmlns:a16="http://schemas.microsoft.com/office/drawing/2014/main" id="{5A704DB6-AE9C-DB71-B981-942FC2853A19}"/>
              </a:ext>
            </a:extLst>
          </p:cNvPr>
          <p:cNvSpPr>
            <a:spLocks noGrp="1"/>
          </p:cNvSpPr>
          <p:nvPr>
            <p:ph type="body" sz="quarter" idx="10"/>
          </p:nvPr>
        </p:nvSpPr>
        <p:spPr>
          <a:xfrm>
            <a:off x="409575" y="157685"/>
            <a:ext cx="2549525" cy="152349"/>
          </a:xfrm>
        </p:spPr>
        <p:txBody>
          <a:bodyPr/>
          <a:lstStyle/>
          <a:p>
            <a:r>
              <a:rPr lang="en-US" altLang="ko-KR" dirty="0">
                <a:ln>
                  <a:solidFill>
                    <a:schemeClr val="bg1">
                      <a:alpha val="0"/>
                    </a:schemeClr>
                  </a:solidFill>
                </a:ln>
              </a:rPr>
              <a:t>APIM &gt; </a:t>
            </a:r>
            <a:r>
              <a:rPr lang="ko-KR" altLang="en-US" dirty="0" err="1">
                <a:ln>
                  <a:solidFill>
                    <a:schemeClr val="bg1">
                      <a:alpha val="0"/>
                    </a:schemeClr>
                  </a:solidFill>
                </a:ln>
              </a:rPr>
              <a:t>관리자포탈</a:t>
            </a:r>
            <a:endParaRPr lang="ko-KR" altLang="en-US" dirty="0">
              <a:ln>
                <a:solidFill>
                  <a:schemeClr val="bg1">
                    <a:alpha val="0"/>
                  </a:schemeClr>
                </a:solidFill>
              </a:ln>
            </a:endParaRPr>
          </a:p>
        </p:txBody>
      </p:sp>
      <p:grpSp>
        <p:nvGrpSpPr>
          <p:cNvPr id="18" name="그룹 17">
            <a:extLst>
              <a:ext uri="{FF2B5EF4-FFF2-40B4-BE49-F238E27FC236}">
                <a16:creationId xmlns:a16="http://schemas.microsoft.com/office/drawing/2014/main" id="{83907CC7-05BA-6737-B5B8-3698477FF097}"/>
              </a:ext>
            </a:extLst>
          </p:cNvPr>
          <p:cNvGrpSpPr/>
          <p:nvPr/>
        </p:nvGrpSpPr>
        <p:grpSpPr>
          <a:xfrm>
            <a:off x="3117417" y="1629220"/>
            <a:ext cx="3816000" cy="367431"/>
            <a:chOff x="3117417" y="1629220"/>
            <a:chExt cx="3816000" cy="367431"/>
          </a:xfrm>
        </p:grpSpPr>
        <p:sp>
          <p:nvSpPr>
            <p:cNvPr id="19" name="사다리꼴 18">
              <a:extLst>
                <a:ext uri="{FF2B5EF4-FFF2-40B4-BE49-F238E27FC236}">
                  <a16:creationId xmlns:a16="http://schemas.microsoft.com/office/drawing/2014/main" id="{84CC292C-2894-8F6B-AAE6-5EF8F2F08C96}"/>
                </a:ext>
              </a:extLst>
            </p:cNvPr>
            <p:cNvSpPr/>
            <p:nvPr/>
          </p:nvSpPr>
          <p:spPr>
            <a:xfrm>
              <a:off x="3117417" y="1629220"/>
              <a:ext cx="3816000" cy="72000"/>
            </a:xfrm>
            <a:prstGeom prst="trapezoid">
              <a:avLst/>
            </a:prstGeom>
            <a:solidFill>
              <a:sysClr val="windowText" lastClr="000000">
                <a:lumMod val="85000"/>
                <a:lumOff val="15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mn-ea"/>
                <a:cs typeface="+mn-cs"/>
              </a:endParaRPr>
            </a:p>
          </p:txBody>
        </p:sp>
        <p:sp>
          <p:nvSpPr>
            <p:cNvPr id="20" name="순서도: 수동 연산 19">
              <a:extLst>
                <a:ext uri="{FF2B5EF4-FFF2-40B4-BE49-F238E27FC236}">
                  <a16:creationId xmlns:a16="http://schemas.microsoft.com/office/drawing/2014/main" id="{C5137D90-01CD-C5ED-77ED-E28B8F4EDB25}"/>
                </a:ext>
              </a:extLst>
            </p:cNvPr>
            <p:cNvSpPr/>
            <p:nvPr/>
          </p:nvSpPr>
          <p:spPr>
            <a:xfrm>
              <a:off x="3138991" y="1636651"/>
              <a:ext cx="3791572" cy="360000"/>
            </a:xfrm>
            <a:prstGeom prst="flowChartManualOperation">
              <a:avLst/>
            </a:prstGeom>
            <a:solidFill>
              <a:schemeClr val="accent1">
                <a:lumMod val="75000"/>
              </a:schemeClr>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ko-KR" sz="1600" b="0" i="0" u="none" strike="noStrike" kern="0" cap="none" spc="0" normalizeH="0" baseline="0" noProof="0" dirty="0">
                  <a:ln>
                    <a:noFill/>
                  </a:ln>
                  <a:solidFill>
                    <a:prstClr val="white"/>
                  </a:solidFill>
                  <a:effectLst/>
                  <a:uLnTx/>
                  <a:uFillTx/>
                  <a:latin typeface="+mn-ea"/>
                  <a:cs typeface="+mn-cs"/>
                </a:rPr>
                <a:t>BAP Switch</a:t>
              </a:r>
              <a:endParaRPr kumimoji="0" lang="ko-KR" altLang="en-US" sz="1600" b="0" i="0" u="none" strike="noStrike" kern="0" cap="none" spc="0" normalizeH="0" baseline="0" noProof="0" dirty="0">
                <a:ln>
                  <a:noFill/>
                </a:ln>
                <a:solidFill>
                  <a:prstClr val="white"/>
                </a:solidFill>
                <a:effectLst/>
                <a:uLnTx/>
                <a:uFillTx/>
                <a:latin typeface="+mn-ea"/>
                <a:cs typeface="+mn-cs"/>
              </a:endParaRPr>
            </a:p>
          </p:txBody>
        </p:sp>
      </p:grpSp>
      <p:pic>
        <p:nvPicPr>
          <p:cNvPr id="4" name="그림 3">
            <a:extLst>
              <a:ext uri="{FF2B5EF4-FFF2-40B4-BE49-F238E27FC236}">
                <a16:creationId xmlns:a16="http://schemas.microsoft.com/office/drawing/2014/main" id="{0578D4CC-ADA4-E0F9-4299-087B9919FC3B}"/>
              </a:ext>
            </a:extLst>
          </p:cNvPr>
          <p:cNvPicPr>
            <a:picLocks noChangeAspect="1"/>
          </p:cNvPicPr>
          <p:nvPr/>
        </p:nvPicPr>
        <p:blipFill>
          <a:blip r:embed="rId2"/>
          <a:stretch>
            <a:fillRect/>
          </a:stretch>
        </p:blipFill>
        <p:spPr>
          <a:xfrm>
            <a:off x="897506" y="2765585"/>
            <a:ext cx="5056526" cy="2290778"/>
          </a:xfrm>
          <a:prstGeom prst="rect">
            <a:avLst/>
          </a:prstGeom>
        </p:spPr>
      </p:pic>
      <p:sp>
        <p:nvSpPr>
          <p:cNvPr id="15" name="자유형 179">
            <a:extLst>
              <a:ext uri="{FF2B5EF4-FFF2-40B4-BE49-F238E27FC236}">
                <a16:creationId xmlns:a16="http://schemas.microsoft.com/office/drawing/2014/main" id="{0FDEF3DF-48EA-0C39-A2A4-B79A932FB711}"/>
              </a:ext>
            </a:extLst>
          </p:cNvPr>
          <p:cNvSpPr/>
          <p:nvPr/>
        </p:nvSpPr>
        <p:spPr bwMode="auto">
          <a:xfrm rot="6798247" flipH="1" flipV="1">
            <a:off x="5850839" y="2827859"/>
            <a:ext cx="494291" cy="395274"/>
          </a:xfrm>
          <a:custGeom>
            <a:avLst/>
            <a:gdLst>
              <a:gd name="connsiteX0" fmla="*/ 0 w 1452540"/>
              <a:gd name="connsiteY0" fmla="*/ 200822 h 803286"/>
              <a:gd name="connsiteX1" fmla="*/ 1050897 w 1452540"/>
              <a:gd name="connsiteY1" fmla="*/ 200822 h 803286"/>
              <a:gd name="connsiteX2" fmla="*/ 1050897 w 1452540"/>
              <a:gd name="connsiteY2" fmla="*/ 0 h 803286"/>
              <a:gd name="connsiteX3" fmla="*/ 1452540 w 1452540"/>
              <a:gd name="connsiteY3" fmla="*/ 401643 h 803286"/>
              <a:gd name="connsiteX4" fmla="*/ 1050897 w 1452540"/>
              <a:gd name="connsiteY4" fmla="*/ 803286 h 803286"/>
              <a:gd name="connsiteX5" fmla="*/ 1050897 w 1452540"/>
              <a:gd name="connsiteY5" fmla="*/ 602465 h 803286"/>
              <a:gd name="connsiteX6" fmla="*/ 0 w 1452540"/>
              <a:gd name="connsiteY6" fmla="*/ 602465 h 803286"/>
              <a:gd name="connsiteX7" fmla="*/ 0 w 1452540"/>
              <a:gd name="connsiteY7" fmla="*/ 200822 h 803286"/>
              <a:gd name="connsiteX0" fmla="*/ 401643 w 1854183"/>
              <a:gd name="connsiteY0" fmla="*/ 200822 h 1058877"/>
              <a:gd name="connsiteX1" fmla="*/ 1452540 w 1854183"/>
              <a:gd name="connsiteY1" fmla="*/ 200822 h 1058877"/>
              <a:gd name="connsiteX2" fmla="*/ 1452540 w 1854183"/>
              <a:gd name="connsiteY2" fmla="*/ 0 h 1058877"/>
              <a:gd name="connsiteX3" fmla="*/ 1854183 w 1854183"/>
              <a:gd name="connsiteY3" fmla="*/ 401643 h 1058877"/>
              <a:gd name="connsiteX4" fmla="*/ 1452540 w 1854183"/>
              <a:gd name="connsiteY4" fmla="*/ 803286 h 1058877"/>
              <a:gd name="connsiteX5" fmla="*/ 1452540 w 1854183"/>
              <a:gd name="connsiteY5" fmla="*/ 602465 h 1058877"/>
              <a:gd name="connsiteX6" fmla="*/ 0 w 1854183"/>
              <a:gd name="connsiteY6" fmla="*/ 1058877 h 1058877"/>
              <a:gd name="connsiteX7" fmla="*/ 401643 w 1854183"/>
              <a:gd name="connsiteY7" fmla="*/ 200822 h 1058877"/>
              <a:gd name="connsiteX0" fmla="*/ 80683 w 1533223"/>
              <a:gd name="connsiteY0" fmla="*/ 200822 h 803286"/>
              <a:gd name="connsiteX1" fmla="*/ 1131580 w 1533223"/>
              <a:gd name="connsiteY1" fmla="*/ 200822 h 803286"/>
              <a:gd name="connsiteX2" fmla="*/ 1131580 w 1533223"/>
              <a:gd name="connsiteY2" fmla="*/ 0 h 803286"/>
              <a:gd name="connsiteX3" fmla="*/ 1533223 w 1533223"/>
              <a:gd name="connsiteY3" fmla="*/ 401643 h 803286"/>
              <a:gd name="connsiteX4" fmla="*/ 1131580 w 1533223"/>
              <a:gd name="connsiteY4" fmla="*/ 803286 h 803286"/>
              <a:gd name="connsiteX5" fmla="*/ 1131580 w 1533223"/>
              <a:gd name="connsiteY5" fmla="*/ 602465 h 803286"/>
              <a:gd name="connsiteX6" fmla="*/ 0 w 1533223"/>
              <a:gd name="connsiteY6" fmla="*/ 152645 h 803286"/>
              <a:gd name="connsiteX7" fmla="*/ 80683 w 1533223"/>
              <a:gd name="connsiteY7" fmla="*/ 200822 h 803286"/>
              <a:gd name="connsiteX0" fmla="*/ 611707 w 1533223"/>
              <a:gd name="connsiteY0" fmla="*/ 53775 h 803286"/>
              <a:gd name="connsiteX1" fmla="*/ 1131580 w 1533223"/>
              <a:gd name="connsiteY1" fmla="*/ 200822 h 803286"/>
              <a:gd name="connsiteX2" fmla="*/ 1131580 w 1533223"/>
              <a:gd name="connsiteY2" fmla="*/ 0 h 803286"/>
              <a:gd name="connsiteX3" fmla="*/ 1533223 w 1533223"/>
              <a:gd name="connsiteY3" fmla="*/ 401643 h 803286"/>
              <a:gd name="connsiteX4" fmla="*/ 1131580 w 1533223"/>
              <a:gd name="connsiteY4" fmla="*/ 803286 h 803286"/>
              <a:gd name="connsiteX5" fmla="*/ 1131580 w 1533223"/>
              <a:gd name="connsiteY5" fmla="*/ 602465 h 803286"/>
              <a:gd name="connsiteX6" fmla="*/ 0 w 1533223"/>
              <a:gd name="connsiteY6" fmla="*/ 152645 h 803286"/>
              <a:gd name="connsiteX7" fmla="*/ 611707 w 1533223"/>
              <a:gd name="connsiteY7" fmla="*/ 53775 h 803286"/>
              <a:gd name="connsiteX0" fmla="*/ 611707 w 1533223"/>
              <a:gd name="connsiteY0" fmla="*/ 53775 h 803286"/>
              <a:gd name="connsiteX1" fmla="*/ 1131580 w 1533223"/>
              <a:gd name="connsiteY1" fmla="*/ 200822 h 803286"/>
              <a:gd name="connsiteX2" fmla="*/ 1131580 w 1533223"/>
              <a:gd name="connsiteY2" fmla="*/ 0 h 803286"/>
              <a:gd name="connsiteX3" fmla="*/ 1533223 w 1533223"/>
              <a:gd name="connsiteY3" fmla="*/ 401643 h 803286"/>
              <a:gd name="connsiteX4" fmla="*/ 1131580 w 1533223"/>
              <a:gd name="connsiteY4" fmla="*/ 803286 h 803286"/>
              <a:gd name="connsiteX5" fmla="*/ 1131580 w 1533223"/>
              <a:gd name="connsiteY5" fmla="*/ 602465 h 803286"/>
              <a:gd name="connsiteX6" fmla="*/ 0 w 1533223"/>
              <a:gd name="connsiteY6" fmla="*/ 152645 h 803286"/>
              <a:gd name="connsiteX7" fmla="*/ 611707 w 1533223"/>
              <a:gd name="connsiteY7" fmla="*/ 53775 h 803286"/>
              <a:gd name="connsiteX0" fmla="*/ 0 w 1533223"/>
              <a:gd name="connsiteY0" fmla="*/ 152645 h 803286"/>
              <a:gd name="connsiteX1" fmla="*/ 1131580 w 1533223"/>
              <a:gd name="connsiteY1" fmla="*/ 200822 h 803286"/>
              <a:gd name="connsiteX2" fmla="*/ 1131580 w 1533223"/>
              <a:gd name="connsiteY2" fmla="*/ 0 h 803286"/>
              <a:gd name="connsiteX3" fmla="*/ 1533223 w 1533223"/>
              <a:gd name="connsiteY3" fmla="*/ 401643 h 803286"/>
              <a:gd name="connsiteX4" fmla="*/ 1131580 w 1533223"/>
              <a:gd name="connsiteY4" fmla="*/ 803286 h 803286"/>
              <a:gd name="connsiteX5" fmla="*/ 1131580 w 1533223"/>
              <a:gd name="connsiteY5" fmla="*/ 602465 h 803286"/>
              <a:gd name="connsiteX6" fmla="*/ 0 w 1533223"/>
              <a:gd name="connsiteY6" fmla="*/ 152645 h 803286"/>
              <a:gd name="connsiteX0" fmla="*/ 0 w 1674223"/>
              <a:gd name="connsiteY0" fmla="*/ 152645 h 803286"/>
              <a:gd name="connsiteX1" fmla="*/ 1131580 w 1674223"/>
              <a:gd name="connsiteY1" fmla="*/ 200822 h 803286"/>
              <a:gd name="connsiteX2" fmla="*/ 1131580 w 1674223"/>
              <a:gd name="connsiteY2" fmla="*/ 0 h 803286"/>
              <a:gd name="connsiteX3" fmla="*/ 1674223 w 1674223"/>
              <a:gd name="connsiteY3" fmla="*/ 640498 h 803286"/>
              <a:gd name="connsiteX4" fmla="*/ 1131580 w 1674223"/>
              <a:gd name="connsiteY4" fmla="*/ 803286 h 803286"/>
              <a:gd name="connsiteX5" fmla="*/ 1131580 w 1674223"/>
              <a:gd name="connsiteY5" fmla="*/ 602465 h 803286"/>
              <a:gd name="connsiteX6" fmla="*/ 0 w 1674223"/>
              <a:gd name="connsiteY6" fmla="*/ 152645 h 803286"/>
              <a:gd name="connsiteX0" fmla="*/ 0 w 1674223"/>
              <a:gd name="connsiteY0" fmla="*/ 152645 h 874276"/>
              <a:gd name="connsiteX1" fmla="*/ 1131580 w 1674223"/>
              <a:gd name="connsiteY1" fmla="*/ 200822 h 874276"/>
              <a:gd name="connsiteX2" fmla="*/ 1131580 w 1674223"/>
              <a:gd name="connsiteY2" fmla="*/ 0 h 874276"/>
              <a:gd name="connsiteX3" fmla="*/ 1674223 w 1674223"/>
              <a:gd name="connsiteY3" fmla="*/ 640498 h 874276"/>
              <a:gd name="connsiteX4" fmla="*/ 875092 w 1674223"/>
              <a:gd name="connsiteY4" fmla="*/ 874276 h 874276"/>
              <a:gd name="connsiteX5" fmla="*/ 1131580 w 1674223"/>
              <a:gd name="connsiteY5" fmla="*/ 602465 h 874276"/>
              <a:gd name="connsiteX6" fmla="*/ 0 w 1674223"/>
              <a:gd name="connsiteY6" fmla="*/ 152645 h 874276"/>
              <a:gd name="connsiteX0" fmla="*/ 0 w 1674223"/>
              <a:gd name="connsiteY0" fmla="*/ 152645 h 874276"/>
              <a:gd name="connsiteX1" fmla="*/ 1238352 w 1674223"/>
              <a:gd name="connsiteY1" fmla="*/ 370950 h 874276"/>
              <a:gd name="connsiteX2" fmla="*/ 1131580 w 1674223"/>
              <a:gd name="connsiteY2" fmla="*/ 0 h 874276"/>
              <a:gd name="connsiteX3" fmla="*/ 1674223 w 1674223"/>
              <a:gd name="connsiteY3" fmla="*/ 640498 h 874276"/>
              <a:gd name="connsiteX4" fmla="*/ 875092 w 1674223"/>
              <a:gd name="connsiteY4" fmla="*/ 874276 h 874276"/>
              <a:gd name="connsiteX5" fmla="*/ 1131580 w 1674223"/>
              <a:gd name="connsiteY5" fmla="*/ 602465 h 874276"/>
              <a:gd name="connsiteX6" fmla="*/ 0 w 1674223"/>
              <a:gd name="connsiteY6" fmla="*/ 152645 h 874276"/>
              <a:gd name="connsiteX0" fmla="*/ 0 w 1674223"/>
              <a:gd name="connsiteY0" fmla="*/ 152645 h 874276"/>
              <a:gd name="connsiteX1" fmla="*/ 1238352 w 1674223"/>
              <a:gd name="connsiteY1" fmla="*/ 370950 h 874276"/>
              <a:gd name="connsiteX2" fmla="*/ 1131580 w 1674223"/>
              <a:gd name="connsiteY2" fmla="*/ 0 h 874276"/>
              <a:gd name="connsiteX3" fmla="*/ 1674223 w 1674223"/>
              <a:gd name="connsiteY3" fmla="*/ 640498 h 874276"/>
              <a:gd name="connsiteX4" fmla="*/ 875092 w 1674223"/>
              <a:gd name="connsiteY4" fmla="*/ 874276 h 874276"/>
              <a:gd name="connsiteX5" fmla="*/ 1131580 w 1674223"/>
              <a:gd name="connsiteY5" fmla="*/ 602465 h 874276"/>
              <a:gd name="connsiteX6" fmla="*/ 0 w 1674223"/>
              <a:gd name="connsiteY6" fmla="*/ 152645 h 874276"/>
              <a:gd name="connsiteX0" fmla="*/ 0 w 1674223"/>
              <a:gd name="connsiteY0" fmla="*/ 152645 h 874276"/>
              <a:gd name="connsiteX1" fmla="*/ 1238352 w 1674223"/>
              <a:gd name="connsiteY1" fmla="*/ 370950 h 874276"/>
              <a:gd name="connsiteX2" fmla="*/ 1131580 w 1674223"/>
              <a:gd name="connsiteY2" fmla="*/ 0 h 874276"/>
              <a:gd name="connsiteX3" fmla="*/ 1674223 w 1674223"/>
              <a:gd name="connsiteY3" fmla="*/ 640498 h 874276"/>
              <a:gd name="connsiteX4" fmla="*/ 875092 w 1674223"/>
              <a:gd name="connsiteY4" fmla="*/ 874276 h 874276"/>
              <a:gd name="connsiteX5" fmla="*/ 1131580 w 1674223"/>
              <a:gd name="connsiteY5" fmla="*/ 602465 h 874276"/>
              <a:gd name="connsiteX6" fmla="*/ 0 w 1674223"/>
              <a:gd name="connsiteY6" fmla="*/ 152645 h 874276"/>
              <a:gd name="connsiteX0" fmla="*/ 0 w 1674223"/>
              <a:gd name="connsiteY0" fmla="*/ 152645 h 874276"/>
              <a:gd name="connsiteX1" fmla="*/ 1238352 w 1674223"/>
              <a:gd name="connsiteY1" fmla="*/ 370950 h 874276"/>
              <a:gd name="connsiteX2" fmla="*/ 1131580 w 1674223"/>
              <a:gd name="connsiteY2" fmla="*/ 0 h 874276"/>
              <a:gd name="connsiteX3" fmla="*/ 1674223 w 1674223"/>
              <a:gd name="connsiteY3" fmla="*/ 640498 h 874276"/>
              <a:gd name="connsiteX4" fmla="*/ 875092 w 1674223"/>
              <a:gd name="connsiteY4" fmla="*/ 874276 h 874276"/>
              <a:gd name="connsiteX5" fmla="*/ 1131580 w 1674223"/>
              <a:gd name="connsiteY5" fmla="*/ 602465 h 874276"/>
              <a:gd name="connsiteX6" fmla="*/ 0 w 1674223"/>
              <a:gd name="connsiteY6" fmla="*/ 152645 h 874276"/>
              <a:gd name="connsiteX0" fmla="*/ 0 w 1674223"/>
              <a:gd name="connsiteY0" fmla="*/ 152645 h 874276"/>
              <a:gd name="connsiteX1" fmla="*/ 1238352 w 1674223"/>
              <a:gd name="connsiteY1" fmla="*/ 370950 h 874276"/>
              <a:gd name="connsiteX2" fmla="*/ 1131580 w 1674223"/>
              <a:gd name="connsiteY2" fmla="*/ 0 h 874276"/>
              <a:gd name="connsiteX3" fmla="*/ 1674223 w 1674223"/>
              <a:gd name="connsiteY3" fmla="*/ 640498 h 874276"/>
              <a:gd name="connsiteX4" fmla="*/ 875092 w 1674223"/>
              <a:gd name="connsiteY4" fmla="*/ 874276 h 874276"/>
              <a:gd name="connsiteX5" fmla="*/ 1169357 w 1674223"/>
              <a:gd name="connsiteY5" fmla="*/ 591331 h 874276"/>
              <a:gd name="connsiteX6" fmla="*/ 0 w 1674223"/>
              <a:gd name="connsiteY6" fmla="*/ 152645 h 874276"/>
              <a:gd name="connsiteX0" fmla="*/ 0 w 1674223"/>
              <a:gd name="connsiteY0" fmla="*/ 152645 h 742717"/>
              <a:gd name="connsiteX1" fmla="*/ 1238352 w 1674223"/>
              <a:gd name="connsiteY1" fmla="*/ 370950 h 742717"/>
              <a:gd name="connsiteX2" fmla="*/ 1131580 w 1674223"/>
              <a:gd name="connsiteY2" fmla="*/ 0 h 742717"/>
              <a:gd name="connsiteX3" fmla="*/ 1674223 w 1674223"/>
              <a:gd name="connsiteY3" fmla="*/ 640498 h 742717"/>
              <a:gd name="connsiteX4" fmla="*/ 879982 w 1674223"/>
              <a:gd name="connsiteY4" fmla="*/ 742717 h 742717"/>
              <a:gd name="connsiteX5" fmla="*/ 1169357 w 1674223"/>
              <a:gd name="connsiteY5" fmla="*/ 591331 h 742717"/>
              <a:gd name="connsiteX6" fmla="*/ 0 w 1674223"/>
              <a:gd name="connsiteY6" fmla="*/ 152645 h 742717"/>
              <a:gd name="connsiteX0" fmla="*/ 0 w 1674223"/>
              <a:gd name="connsiteY0" fmla="*/ 11855 h 601927"/>
              <a:gd name="connsiteX1" fmla="*/ 1238352 w 1674223"/>
              <a:gd name="connsiteY1" fmla="*/ 230160 h 601927"/>
              <a:gd name="connsiteX2" fmla="*/ 1044230 w 1674223"/>
              <a:gd name="connsiteY2" fmla="*/ 0 h 601927"/>
              <a:gd name="connsiteX3" fmla="*/ 1674223 w 1674223"/>
              <a:gd name="connsiteY3" fmla="*/ 499708 h 601927"/>
              <a:gd name="connsiteX4" fmla="*/ 879982 w 1674223"/>
              <a:gd name="connsiteY4" fmla="*/ 601927 h 601927"/>
              <a:gd name="connsiteX5" fmla="*/ 1169357 w 1674223"/>
              <a:gd name="connsiteY5" fmla="*/ 450541 h 601927"/>
              <a:gd name="connsiteX6" fmla="*/ 0 w 1674223"/>
              <a:gd name="connsiteY6" fmla="*/ 11855 h 601927"/>
              <a:gd name="connsiteX0" fmla="*/ 0 w 1674223"/>
              <a:gd name="connsiteY0" fmla="*/ 11855 h 542713"/>
              <a:gd name="connsiteX1" fmla="*/ 1238352 w 1674223"/>
              <a:gd name="connsiteY1" fmla="*/ 230160 h 542713"/>
              <a:gd name="connsiteX2" fmla="*/ 1044230 w 1674223"/>
              <a:gd name="connsiteY2" fmla="*/ 0 h 542713"/>
              <a:gd name="connsiteX3" fmla="*/ 1674223 w 1674223"/>
              <a:gd name="connsiteY3" fmla="*/ 499708 h 542713"/>
              <a:gd name="connsiteX4" fmla="*/ 922718 w 1674223"/>
              <a:gd name="connsiteY4" fmla="*/ 542713 h 542713"/>
              <a:gd name="connsiteX5" fmla="*/ 1169357 w 1674223"/>
              <a:gd name="connsiteY5" fmla="*/ 450541 h 542713"/>
              <a:gd name="connsiteX6" fmla="*/ 0 w 1674223"/>
              <a:gd name="connsiteY6" fmla="*/ 11855 h 542713"/>
              <a:gd name="connsiteX0" fmla="*/ 83552 w 1757775"/>
              <a:gd name="connsiteY0" fmla="*/ 47895 h 578753"/>
              <a:gd name="connsiteX1" fmla="*/ 751597 w 1757775"/>
              <a:gd name="connsiteY1" fmla="*/ 199212 h 578753"/>
              <a:gd name="connsiteX2" fmla="*/ 1321904 w 1757775"/>
              <a:gd name="connsiteY2" fmla="*/ 266200 h 578753"/>
              <a:gd name="connsiteX3" fmla="*/ 1127782 w 1757775"/>
              <a:gd name="connsiteY3" fmla="*/ 36040 h 578753"/>
              <a:gd name="connsiteX4" fmla="*/ 1757775 w 1757775"/>
              <a:gd name="connsiteY4" fmla="*/ 535748 h 578753"/>
              <a:gd name="connsiteX5" fmla="*/ 1006270 w 1757775"/>
              <a:gd name="connsiteY5" fmla="*/ 578753 h 578753"/>
              <a:gd name="connsiteX6" fmla="*/ 1252909 w 1757775"/>
              <a:gd name="connsiteY6" fmla="*/ 486581 h 578753"/>
              <a:gd name="connsiteX7" fmla="*/ 83552 w 1757775"/>
              <a:gd name="connsiteY7" fmla="*/ 47895 h 578753"/>
              <a:gd name="connsiteX0" fmla="*/ 83552 w 1644235"/>
              <a:gd name="connsiteY0" fmla="*/ 228887 h 544087"/>
              <a:gd name="connsiteX1" fmla="*/ 638057 w 1644235"/>
              <a:gd name="connsiteY1" fmla="*/ 163172 h 544087"/>
              <a:gd name="connsiteX2" fmla="*/ 1208364 w 1644235"/>
              <a:gd name="connsiteY2" fmla="*/ 230160 h 544087"/>
              <a:gd name="connsiteX3" fmla="*/ 1014242 w 1644235"/>
              <a:gd name="connsiteY3" fmla="*/ 0 h 544087"/>
              <a:gd name="connsiteX4" fmla="*/ 1644235 w 1644235"/>
              <a:gd name="connsiteY4" fmla="*/ 499708 h 544087"/>
              <a:gd name="connsiteX5" fmla="*/ 892730 w 1644235"/>
              <a:gd name="connsiteY5" fmla="*/ 542713 h 544087"/>
              <a:gd name="connsiteX6" fmla="*/ 1139369 w 1644235"/>
              <a:gd name="connsiteY6" fmla="*/ 450541 h 544087"/>
              <a:gd name="connsiteX7" fmla="*/ 83552 w 1644235"/>
              <a:gd name="connsiteY7" fmla="*/ 228887 h 544087"/>
              <a:gd name="connsiteX0" fmla="*/ 83552 w 1644235"/>
              <a:gd name="connsiteY0" fmla="*/ 228887 h 542713"/>
              <a:gd name="connsiteX1" fmla="*/ 638057 w 1644235"/>
              <a:gd name="connsiteY1" fmla="*/ 163172 h 542713"/>
              <a:gd name="connsiteX2" fmla="*/ 1208364 w 1644235"/>
              <a:gd name="connsiteY2" fmla="*/ 230160 h 542713"/>
              <a:gd name="connsiteX3" fmla="*/ 1014242 w 1644235"/>
              <a:gd name="connsiteY3" fmla="*/ 0 h 542713"/>
              <a:gd name="connsiteX4" fmla="*/ 1644235 w 1644235"/>
              <a:gd name="connsiteY4" fmla="*/ 499708 h 542713"/>
              <a:gd name="connsiteX5" fmla="*/ 892730 w 1644235"/>
              <a:gd name="connsiteY5" fmla="*/ 542713 h 542713"/>
              <a:gd name="connsiteX6" fmla="*/ 1139369 w 1644235"/>
              <a:gd name="connsiteY6" fmla="*/ 450541 h 542713"/>
              <a:gd name="connsiteX7" fmla="*/ 83552 w 1644235"/>
              <a:gd name="connsiteY7" fmla="*/ 228887 h 542713"/>
              <a:gd name="connsiteX0" fmla="*/ 0 w 1560683"/>
              <a:gd name="connsiteY0" fmla="*/ 228887 h 542713"/>
              <a:gd name="connsiteX1" fmla="*/ 554505 w 1560683"/>
              <a:gd name="connsiteY1" fmla="*/ 163172 h 542713"/>
              <a:gd name="connsiteX2" fmla="*/ 1124812 w 1560683"/>
              <a:gd name="connsiteY2" fmla="*/ 230160 h 542713"/>
              <a:gd name="connsiteX3" fmla="*/ 930690 w 1560683"/>
              <a:gd name="connsiteY3" fmla="*/ 0 h 542713"/>
              <a:gd name="connsiteX4" fmla="*/ 1560683 w 1560683"/>
              <a:gd name="connsiteY4" fmla="*/ 499708 h 542713"/>
              <a:gd name="connsiteX5" fmla="*/ 809178 w 1560683"/>
              <a:gd name="connsiteY5" fmla="*/ 542713 h 542713"/>
              <a:gd name="connsiteX6" fmla="*/ 1055817 w 1560683"/>
              <a:gd name="connsiteY6" fmla="*/ 450541 h 542713"/>
              <a:gd name="connsiteX7" fmla="*/ 0 w 1560683"/>
              <a:gd name="connsiteY7" fmla="*/ 228887 h 542713"/>
              <a:gd name="connsiteX0" fmla="*/ 0 w 1560683"/>
              <a:gd name="connsiteY0" fmla="*/ 228887 h 542713"/>
              <a:gd name="connsiteX1" fmla="*/ 554505 w 1560683"/>
              <a:gd name="connsiteY1" fmla="*/ 163172 h 542713"/>
              <a:gd name="connsiteX2" fmla="*/ 1124812 w 1560683"/>
              <a:gd name="connsiteY2" fmla="*/ 230160 h 542713"/>
              <a:gd name="connsiteX3" fmla="*/ 930690 w 1560683"/>
              <a:gd name="connsiteY3" fmla="*/ 0 h 542713"/>
              <a:gd name="connsiteX4" fmla="*/ 1560683 w 1560683"/>
              <a:gd name="connsiteY4" fmla="*/ 499708 h 542713"/>
              <a:gd name="connsiteX5" fmla="*/ 809178 w 1560683"/>
              <a:gd name="connsiteY5" fmla="*/ 542713 h 542713"/>
              <a:gd name="connsiteX6" fmla="*/ 1055817 w 1560683"/>
              <a:gd name="connsiteY6" fmla="*/ 450541 h 542713"/>
              <a:gd name="connsiteX7" fmla="*/ 0 w 1560683"/>
              <a:gd name="connsiteY7" fmla="*/ 228887 h 542713"/>
              <a:gd name="connsiteX0" fmla="*/ 0 w 1560683"/>
              <a:gd name="connsiteY0" fmla="*/ 228887 h 542713"/>
              <a:gd name="connsiteX1" fmla="*/ 554505 w 1560683"/>
              <a:gd name="connsiteY1" fmla="*/ 163172 h 542713"/>
              <a:gd name="connsiteX2" fmla="*/ 1124812 w 1560683"/>
              <a:gd name="connsiteY2" fmla="*/ 230160 h 542713"/>
              <a:gd name="connsiteX3" fmla="*/ 930690 w 1560683"/>
              <a:gd name="connsiteY3" fmla="*/ 0 h 542713"/>
              <a:gd name="connsiteX4" fmla="*/ 1560683 w 1560683"/>
              <a:gd name="connsiteY4" fmla="*/ 499708 h 542713"/>
              <a:gd name="connsiteX5" fmla="*/ 809178 w 1560683"/>
              <a:gd name="connsiteY5" fmla="*/ 542713 h 542713"/>
              <a:gd name="connsiteX6" fmla="*/ 1047579 w 1560683"/>
              <a:gd name="connsiteY6" fmla="*/ 399566 h 542713"/>
              <a:gd name="connsiteX7" fmla="*/ 0 w 1560683"/>
              <a:gd name="connsiteY7" fmla="*/ 228887 h 542713"/>
              <a:gd name="connsiteX0" fmla="*/ 0 w 1560683"/>
              <a:gd name="connsiteY0" fmla="*/ 228887 h 542713"/>
              <a:gd name="connsiteX1" fmla="*/ 554505 w 1560683"/>
              <a:gd name="connsiteY1" fmla="*/ 163172 h 542713"/>
              <a:gd name="connsiteX2" fmla="*/ 1103445 w 1560683"/>
              <a:gd name="connsiteY2" fmla="*/ 259768 h 542713"/>
              <a:gd name="connsiteX3" fmla="*/ 930690 w 1560683"/>
              <a:gd name="connsiteY3" fmla="*/ 0 h 542713"/>
              <a:gd name="connsiteX4" fmla="*/ 1560683 w 1560683"/>
              <a:gd name="connsiteY4" fmla="*/ 499708 h 542713"/>
              <a:gd name="connsiteX5" fmla="*/ 809178 w 1560683"/>
              <a:gd name="connsiteY5" fmla="*/ 542713 h 542713"/>
              <a:gd name="connsiteX6" fmla="*/ 1047579 w 1560683"/>
              <a:gd name="connsiteY6" fmla="*/ 399566 h 542713"/>
              <a:gd name="connsiteX7" fmla="*/ 0 w 1560683"/>
              <a:gd name="connsiteY7" fmla="*/ 228887 h 542713"/>
              <a:gd name="connsiteX0" fmla="*/ 0 w 1560683"/>
              <a:gd name="connsiteY0" fmla="*/ 228887 h 542713"/>
              <a:gd name="connsiteX1" fmla="*/ 554505 w 1560683"/>
              <a:gd name="connsiteY1" fmla="*/ 163172 h 542713"/>
              <a:gd name="connsiteX2" fmla="*/ 1103445 w 1560683"/>
              <a:gd name="connsiteY2" fmla="*/ 259768 h 542713"/>
              <a:gd name="connsiteX3" fmla="*/ 930690 w 1560683"/>
              <a:gd name="connsiteY3" fmla="*/ 0 h 542713"/>
              <a:gd name="connsiteX4" fmla="*/ 1560683 w 1560683"/>
              <a:gd name="connsiteY4" fmla="*/ 499708 h 542713"/>
              <a:gd name="connsiteX5" fmla="*/ 809178 w 1560683"/>
              <a:gd name="connsiteY5" fmla="*/ 542713 h 542713"/>
              <a:gd name="connsiteX6" fmla="*/ 1047579 w 1560683"/>
              <a:gd name="connsiteY6" fmla="*/ 399566 h 542713"/>
              <a:gd name="connsiteX7" fmla="*/ 0 w 1560683"/>
              <a:gd name="connsiteY7" fmla="*/ 228887 h 542713"/>
              <a:gd name="connsiteX0" fmla="*/ 0 w 1560683"/>
              <a:gd name="connsiteY0" fmla="*/ 228887 h 542713"/>
              <a:gd name="connsiteX1" fmla="*/ 619947 w 1560683"/>
              <a:gd name="connsiteY1" fmla="*/ 180993 h 542713"/>
              <a:gd name="connsiteX2" fmla="*/ 1103445 w 1560683"/>
              <a:gd name="connsiteY2" fmla="*/ 259768 h 542713"/>
              <a:gd name="connsiteX3" fmla="*/ 930690 w 1560683"/>
              <a:gd name="connsiteY3" fmla="*/ 0 h 542713"/>
              <a:gd name="connsiteX4" fmla="*/ 1560683 w 1560683"/>
              <a:gd name="connsiteY4" fmla="*/ 499708 h 542713"/>
              <a:gd name="connsiteX5" fmla="*/ 809178 w 1560683"/>
              <a:gd name="connsiteY5" fmla="*/ 542713 h 542713"/>
              <a:gd name="connsiteX6" fmla="*/ 1047579 w 1560683"/>
              <a:gd name="connsiteY6" fmla="*/ 399566 h 542713"/>
              <a:gd name="connsiteX7" fmla="*/ 0 w 1560683"/>
              <a:gd name="connsiteY7" fmla="*/ 228887 h 542713"/>
              <a:gd name="connsiteX0" fmla="*/ 0 w 1560683"/>
              <a:gd name="connsiteY0" fmla="*/ 228887 h 542713"/>
              <a:gd name="connsiteX1" fmla="*/ 619947 w 1560683"/>
              <a:gd name="connsiteY1" fmla="*/ 180993 h 542713"/>
              <a:gd name="connsiteX2" fmla="*/ 1103445 w 1560683"/>
              <a:gd name="connsiteY2" fmla="*/ 259768 h 542713"/>
              <a:gd name="connsiteX3" fmla="*/ 930690 w 1560683"/>
              <a:gd name="connsiteY3" fmla="*/ 0 h 542713"/>
              <a:gd name="connsiteX4" fmla="*/ 1560683 w 1560683"/>
              <a:gd name="connsiteY4" fmla="*/ 499708 h 542713"/>
              <a:gd name="connsiteX5" fmla="*/ 809178 w 1560683"/>
              <a:gd name="connsiteY5" fmla="*/ 542713 h 542713"/>
              <a:gd name="connsiteX6" fmla="*/ 996603 w 1560683"/>
              <a:gd name="connsiteY6" fmla="*/ 407806 h 542713"/>
              <a:gd name="connsiteX7" fmla="*/ 0 w 1560683"/>
              <a:gd name="connsiteY7" fmla="*/ 228887 h 542713"/>
              <a:gd name="connsiteX0" fmla="*/ 0 w 1560683"/>
              <a:gd name="connsiteY0" fmla="*/ 228887 h 542713"/>
              <a:gd name="connsiteX1" fmla="*/ 619947 w 1560683"/>
              <a:gd name="connsiteY1" fmla="*/ 180993 h 542713"/>
              <a:gd name="connsiteX2" fmla="*/ 1073837 w 1560683"/>
              <a:gd name="connsiteY2" fmla="*/ 238400 h 542713"/>
              <a:gd name="connsiteX3" fmla="*/ 930690 w 1560683"/>
              <a:gd name="connsiteY3" fmla="*/ 0 h 542713"/>
              <a:gd name="connsiteX4" fmla="*/ 1560683 w 1560683"/>
              <a:gd name="connsiteY4" fmla="*/ 499708 h 542713"/>
              <a:gd name="connsiteX5" fmla="*/ 809178 w 1560683"/>
              <a:gd name="connsiteY5" fmla="*/ 542713 h 542713"/>
              <a:gd name="connsiteX6" fmla="*/ 996603 w 1560683"/>
              <a:gd name="connsiteY6" fmla="*/ 407806 h 542713"/>
              <a:gd name="connsiteX7" fmla="*/ 0 w 1560683"/>
              <a:gd name="connsiteY7" fmla="*/ 228887 h 542713"/>
              <a:gd name="connsiteX0" fmla="*/ 0 w 1560683"/>
              <a:gd name="connsiteY0" fmla="*/ 228887 h 542713"/>
              <a:gd name="connsiteX1" fmla="*/ 619947 w 1560683"/>
              <a:gd name="connsiteY1" fmla="*/ 180993 h 542713"/>
              <a:gd name="connsiteX2" fmla="*/ 1073837 w 1560683"/>
              <a:gd name="connsiteY2" fmla="*/ 238400 h 542713"/>
              <a:gd name="connsiteX3" fmla="*/ 930690 w 1560683"/>
              <a:gd name="connsiteY3" fmla="*/ 0 h 542713"/>
              <a:gd name="connsiteX4" fmla="*/ 1560683 w 1560683"/>
              <a:gd name="connsiteY4" fmla="*/ 499708 h 542713"/>
              <a:gd name="connsiteX5" fmla="*/ 809178 w 1560683"/>
              <a:gd name="connsiteY5" fmla="*/ 542713 h 542713"/>
              <a:gd name="connsiteX6" fmla="*/ 996603 w 1560683"/>
              <a:gd name="connsiteY6" fmla="*/ 407806 h 542713"/>
              <a:gd name="connsiteX7" fmla="*/ 0 w 1560683"/>
              <a:gd name="connsiteY7" fmla="*/ 228887 h 542713"/>
              <a:gd name="connsiteX0" fmla="*/ 0 w 1560683"/>
              <a:gd name="connsiteY0" fmla="*/ 228887 h 542713"/>
              <a:gd name="connsiteX1" fmla="*/ 619947 w 1560683"/>
              <a:gd name="connsiteY1" fmla="*/ 180993 h 542713"/>
              <a:gd name="connsiteX2" fmla="*/ 1073837 w 1560683"/>
              <a:gd name="connsiteY2" fmla="*/ 238400 h 542713"/>
              <a:gd name="connsiteX3" fmla="*/ 930690 w 1560683"/>
              <a:gd name="connsiteY3" fmla="*/ 0 h 542713"/>
              <a:gd name="connsiteX4" fmla="*/ 1560683 w 1560683"/>
              <a:gd name="connsiteY4" fmla="*/ 499708 h 542713"/>
              <a:gd name="connsiteX5" fmla="*/ 809178 w 1560683"/>
              <a:gd name="connsiteY5" fmla="*/ 542713 h 542713"/>
              <a:gd name="connsiteX6" fmla="*/ 996603 w 1560683"/>
              <a:gd name="connsiteY6" fmla="*/ 407806 h 542713"/>
              <a:gd name="connsiteX7" fmla="*/ 0 w 1560683"/>
              <a:gd name="connsiteY7" fmla="*/ 228887 h 542713"/>
              <a:gd name="connsiteX0" fmla="*/ 0 w 1560683"/>
              <a:gd name="connsiteY0" fmla="*/ 228887 h 542713"/>
              <a:gd name="connsiteX1" fmla="*/ 619947 w 1560683"/>
              <a:gd name="connsiteY1" fmla="*/ 180993 h 542713"/>
              <a:gd name="connsiteX2" fmla="*/ 1073837 w 1560683"/>
              <a:gd name="connsiteY2" fmla="*/ 238400 h 542713"/>
              <a:gd name="connsiteX3" fmla="*/ 930690 w 1560683"/>
              <a:gd name="connsiteY3" fmla="*/ 0 h 542713"/>
              <a:gd name="connsiteX4" fmla="*/ 1560683 w 1560683"/>
              <a:gd name="connsiteY4" fmla="*/ 499708 h 542713"/>
              <a:gd name="connsiteX5" fmla="*/ 809178 w 1560683"/>
              <a:gd name="connsiteY5" fmla="*/ 542713 h 542713"/>
              <a:gd name="connsiteX6" fmla="*/ 996603 w 1560683"/>
              <a:gd name="connsiteY6" fmla="*/ 407806 h 542713"/>
              <a:gd name="connsiteX7" fmla="*/ 0 w 1560683"/>
              <a:gd name="connsiteY7" fmla="*/ 228887 h 542713"/>
              <a:gd name="connsiteX0" fmla="*/ 0 w 1560683"/>
              <a:gd name="connsiteY0" fmla="*/ 228887 h 542713"/>
              <a:gd name="connsiteX1" fmla="*/ 619947 w 1560683"/>
              <a:gd name="connsiteY1" fmla="*/ 180993 h 542713"/>
              <a:gd name="connsiteX2" fmla="*/ 1073837 w 1560683"/>
              <a:gd name="connsiteY2" fmla="*/ 238400 h 542713"/>
              <a:gd name="connsiteX3" fmla="*/ 930690 w 1560683"/>
              <a:gd name="connsiteY3" fmla="*/ 0 h 542713"/>
              <a:gd name="connsiteX4" fmla="*/ 1560683 w 1560683"/>
              <a:gd name="connsiteY4" fmla="*/ 499708 h 542713"/>
              <a:gd name="connsiteX5" fmla="*/ 809178 w 1560683"/>
              <a:gd name="connsiteY5" fmla="*/ 542713 h 542713"/>
              <a:gd name="connsiteX6" fmla="*/ 996603 w 1560683"/>
              <a:gd name="connsiteY6" fmla="*/ 407806 h 542713"/>
              <a:gd name="connsiteX7" fmla="*/ 0 w 1560683"/>
              <a:gd name="connsiteY7" fmla="*/ 228887 h 542713"/>
              <a:gd name="connsiteX0" fmla="*/ 0 w 1560683"/>
              <a:gd name="connsiteY0" fmla="*/ 228887 h 542713"/>
              <a:gd name="connsiteX1" fmla="*/ 619947 w 1560683"/>
              <a:gd name="connsiteY1" fmla="*/ 180993 h 542713"/>
              <a:gd name="connsiteX2" fmla="*/ 1073837 w 1560683"/>
              <a:gd name="connsiteY2" fmla="*/ 238400 h 542713"/>
              <a:gd name="connsiteX3" fmla="*/ 930690 w 1560683"/>
              <a:gd name="connsiteY3" fmla="*/ 0 h 542713"/>
              <a:gd name="connsiteX4" fmla="*/ 1560683 w 1560683"/>
              <a:gd name="connsiteY4" fmla="*/ 499708 h 542713"/>
              <a:gd name="connsiteX5" fmla="*/ 809178 w 1560683"/>
              <a:gd name="connsiteY5" fmla="*/ 542713 h 542713"/>
              <a:gd name="connsiteX6" fmla="*/ 996603 w 1560683"/>
              <a:gd name="connsiteY6" fmla="*/ 407806 h 542713"/>
              <a:gd name="connsiteX7" fmla="*/ 0 w 1560683"/>
              <a:gd name="connsiteY7" fmla="*/ 228887 h 542713"/>
              <a:gd name="connsiteX0" fmla="*/ 0 w 1458733"/>
              <a:gd name="connsiteY0" fmla="*/ 228887 h 542713"/>
              <a:gd name="connsiteX1" fmla="*/ 619947 w 1458733"/>
              <a:gd name="connsiteY1" fmla="*/ 180993 h 542713"/>
              <a:gd name="connsiteX2" fmla="*/ 1073837 w 1458733"/>
              <a:gd name="connsiteY2" fmla="*/ 238400 h 542713"/>
              <a:gd name="connsiteX3" fmla="*/ 930690 w 1458733"/>
              <a:gd name="connsiteY3" fmla="*/ 0 h 542713"/>
              <a:gd name="connsiteX4" fmla="*/ 1458733 w 1458733"/>
              <a:gd name="connsiteY4" fmla="*/ 516187 h 542713"/>
              <a:gd name="connsiteX5" fmla="*/ 809178 w 1458733"/>
              <a:gd name="connsiteY5" fmla="*/ 542713 h 542713"/>
              <a:gd name="connsiteX6" fmla="*/ 996603 w 1458733"/>
              <a:gd name="connsiteY6" fmla="*/ 407806 h 542713"/>
              <a:gd name="connsiteX7" fmla="*/ 0 w 1458733"/>
              <a:gd name="connsiteY7" fmla="*/ 228887 h 542713"/>
              <a:gd name="connsiteX0" fmla="*/ 0 w 1458733"/>
              <a:gd name="connsiteY0" fmla="*/ 228887 h 516187"/>
              <a:gd name="connsiteX1" fmla="*/ 619947 w 1458733"/>
              <a:gd name="connsiteY1" fmla="*/ 180993 h 516187"/>
              <a:gd name="connsiteX2" fmla="*/ 1073837 w 1458733"/>
              <a:gd name="connsiteY2" fmla="*/ 238400 h 516187"/>
              <a:gd name="connsiteX3" fmla="*/ 930690 w 1458733"/>
              <a:gd name="connsiteY3" fmla="*/ 0 h 516187"/>
              <a:gd name="connsiteX4" fmla="*/ 1458733 w 1458733"/>
              <a:gd name="connsiteY4" fmla="*/ 516187 h 516187"/>
              <a:gd name="connsiteX5" fmla="*/ 690750 w 1458733"/>
              <a:gd name="connsiteY5" fmla="*/ 457239 h 516187"/>
              <a:gd name="connsiteX6" fmla="*/ 996603 w 1458733"/>
              <a:gd name="connsiteY6" fmla="*/ 407806 h 516187"/>
              <a:gd name="connsiteX7" fmla="*/ 0 w 1458733"/>
              <a:gd name="connsiteY7" fmla="*/ 228887 h 516187"/>
              <a:gd name="connsiteX0" fmla="*/ 0 w 1458733"/>
              <a:gd name="connsiteY0" fmla="*/ 228887 h 516187"/>
              <a:gd name="connsiteX1" fmla="*/ 619947 w 1458733"/>
              <a:gd name="connsiteY1" fmla="*/ 180993 h 516187"/>
              <a:gd name="connsiteX2" fmla="*/ 1073837 w 1458733"/>
              <a:gd name="connsiteY2" fmla="*/ 238400 h 516187"/>
              <a:gd name="connsiteX3" fmla="*/ 930690 w 1458733"/>
              <a:gd name="connsiteY3" fmla="*/ 0 h 516187"/>
              <a:gd name="connsiteX4" fmla="*/ 1458733 w 1458733"/>
              <a:gd name="connsiteY4" fmla="*/ 516187 h 516187"/>
              <a:gd name="connsiteX5" fmla="*/ 690750 w 1458733"/>
              <a:gd name="connsiteY5" fmla="*/ 457239 h 516187"/>
              <a:gd name="connsiteX6" fmla="*/ 1017972 w 1458733"/>
              <a:gd name="connsiteY6" fmla="*/ 378197 h 516187"/>
              <a:gd name="connsiteX7" fmla="*/ 0 w 1458733"/>
              <a:gd name="connsiteY7" fmla="*/ 228887 h 516187"/>
              <a:gd name="connsiteX0" fmla="*/ 0 w 1458733"/>
              <a:gd name="connsiteY0" fmla="*/ 228887 h 516187"/>
              <a:gd name="connsiteX1" fmla="*/ 619947 w 1458733"/>
              <a:gd name="connsiteY1" fmla="*/ 180993 h 516187"/>
              <a:gd name="connsiteX2" fmla="*/ 1073837 w 1458733"/>
              <a:gd name="connsiteY2" fmla="*/ 238400 h 516187"/>
              <a:gd name="connsiteX3" fmla="*/ 930690 w 1458733"/>
              <a:gd name="connsiteY3" fmla="*/ 0 h 516187"/>
              <a:gd name="connsiteX4" fmla="*/ 1458733 w 1458733"/>
              <a:gd name="connsiteY4" fmla="*/ 516187 h 516187"/>
              <a:gd name="connsiteX5" fmla="*/ 792701 w 1458733"/>
              <a:gd name="connsiteY5" fmla="*/ 440761 h 516187"/>
              <a:gd name="connsiteX6" fmla="*/ 1017972 w 1458733"/>
              <a:gd name="connsiteY6" fmla="*/ 378197 h 516187"/>
              <a:gd name="connsiteX7" fmla="*/ 0 w 1458733"/>
              <a:gd name="connsiteY7" fmla="*/ 228887 h 516187"/>
              <a:gd name="connsiteX0" fmla="*/ 0 w 1458733"/>
              <a:gd name="connsiteY0" fmla="*/ 156543 h 443843"/>
              <a:gd name="connsiteX1" fmla="*/ 619947 w 1458733"/>
              <a:gd name="connsiteY1" fmla="*/ 108649 h 443843"/>
              <a:gd name="connsiteX2" fmla="*/ 1073837 w 1458733"/>
              <a:gd name="connsiteY2" fmla="*/ 166056 h 443843"/>
              <a:gd name="connsiteX3" fmla="*/ 968537 w 1458733"/>
              <a:gd name="connsiteY3" fmla="*/ 0 h 443843"/>
              <a:gd name="connsiteX4" fmla="*/ 1458733 w 1458733"/>
              <a:gd name="connsiteY4" fmla="*/ 443843 h 443843"/>
              <a:gd name="connsiteX5" fmla="*/ 792701 w 1458733"/>
              <a:gd name="connsiteY5" fmla="*/ 368417 h 443843"/>
              <a:gd name="connsiteX6" fmla="*/ 1017972 w 1458733"/>
              <a:gd name="connsiteY6" fmla="*/ 305853 h 443843"/>
              <a:gd name="connsiteX7" fmla="*/ 0 w 1458733"/>
              <a:gd name="connsiteY7" fmla="*/ 156543 h 443843"/>
              <a:gd name="connsiteX0" fmla="*/ 0 w 1458733"/>
              <a:gd name="connsiteY0" fmla="*/ 156543 h 443843"/>
              <a:gd name="connsiteX1" fmla="*/ 619947 w 1458733"/>
              <a:gd name="connsiteY1" fmla="*/ 108649 h 443843"/>
              <a:gd name="connsiteX2" fmla="*/ 1073837 w 1458733"/>
              <a:gd name="connsiteY2" fmla="*/ 166056 h 443843"/>
              <a:gd name="connsiteX3" fmla="*/ 968537 w 1458733"/>
              <a:gd name="connsiteY3" fmla="*/ 0 h 443843"/>
              <a:gd name="connsiteX4" fmla="*/ 1458733 w 1458733"/>
              <a:gd name="connsiteY4" fmla="*/ 443843 h 443843"/>
              <a:gd name="connsiteX5" fmla="*/ 792701 w 1458733"/>
              <a:gd name="connsiteY5" fmla="*/ 368417 h 443843"/>
              <a:gd name="connsiteX6" fmla="*/ 1151524 w 1458733"/>
              <a:gd name="connsiteY6" fmla="*/ 349037 h 443843"/>
              <a:gd name="connsiteX7" fmla="*/ 0 w 1458733"/>
              <a:gd name="connsiteY7" fmla="*/ 156543 h 443843"/>
              <a:gd name="connsiteX0" fmla="*/ 0 w 1458733"/>
              <a:gd name="connsiteY0" fmla="*/ 156543 h 443843"/>
              <a:gd name="connsiteX1" fmla="*/ 619947 w 1458733"/>
              <a:gd name="connsiteY1" fmla="*/ 108649 h 443843"/>
              <a:gd name="connsiteX2" fmla="*/ 1174632 w 1458733"/>
              <a:gd name="connsiteY2" fmla="*/ 235908 h 443843"/>
              <a:gd name="connsiteX3" fmla="*/ 968537 w 1458733"/>
              <a:gd name="connsiteY3" fmla="*/ 0 h 443843"/>
              <a:gd name="connsiteX4" fmla="*/ 1458733 w 1458733"/>
              <a:gd name="connsiteY4" fmla="*/ 443843 h 443843"/>
              <a:gd name="connsiteX5" fmla="*/ 792701 w 1458733"/>
              <a:gd name="connsiteY5" fmla="*/ 368417 h 443843"/>
              <a:gd name="connsiteX6" fmla="*/ 1151524 w 1458733"/>
              <a:gd name="connsiteY6" fmla="*/ 349037 h 443843"/>
              <a:gd name="connsiteX7" fmla="*/ 0 w 1458733"/>
              <a:gd name="connsiteY7" fmla="*/ 156543 h 443843"/>
              <a:gd name="connsiteX0" fmla="*/ 0 w 1458733"/>
              <a:gd name="connsiteY0" fmla="*/ 156543 h 443843"/>
              <a:gd name="connsiteX1" fmla="*/ 619947 w 1458733"/>
              <a:gd name="connsiteY1" fmla="*/ 108649 h 443843"/>
              <a:gd name="connsiteX2" fmla="*/ 1206259 w 1458733"/>
              <a:gd name="connsiteY2" fmla="*/ 254154 h 443843"/>
              <a:gd name="connsiteX3" fmla="*/ 968537 w 1458733"/>
              <a:gd name="connsiteY3" fmla="*/ 0 h 443843"/>
              <a:gd name="connsiteX4" fmla="*/ 1458733 w 1458733"/>
              <a:gd name="connsiteY4" fmla="*/ 443843 h 443843"/>
              <a:gd name="connsiteX5" fmla="*/ 792701 w 1458733"/>
              <a:gd name="connsiteY5" fmla="*/ 368417 h 443843"/>
              <a:gd name="connsiteX6" fmla="*/ 1151524 w 1458733"/>
              <a:gd name="connsiteY6" fmla="*/ 349037 h 443843"/>
              <a:gd name="connsiteX7" fmla="*/ 0 w 1458733"/>
              <a:gd name="connsiteY7" fmla="*/ 156543 h 443843"/>
              <a:gd name="connsiteX0" fmla="*/ 0 w 1458733"/>
              <a:gd name="connsiteY0" fmla="*/ 156543 h 443843"/>
              <a:gd name="connsiteX1" fmla="*/ 619947 w 1458733"/>
              <a:gd name="connsiteY1" fmla="*/ 108649 h 443843"/>
              <a:gd name="connsiteX2" fmla="*/ 1206259 w 1458733"/>
              <a:gd name="connsiteY2" fmla="*/ 254154 h 443843"/>
              <a:gd name="connsiteX3" fmla="*/ 968537 w 1458733"/>
              <a:gd name="connsiteY3" fmla="*/ 0 h 443843"/>
              <a:gd name="connsiteX4" fmla="*/ 1458733 w 1458733"/>
              <a:gd name="connsiteY4" fmla="*/ 443843 h 443843"/>
              <a:gd name="connsiteX5" fmla="*/ 792701 w 1458733"/>
              <a:gd name="connsiteY5" fmla="*/ 368417 h 443843"/>
              <a:gd name="connsiteX6" fmla="*/ 1151524 w 1458733"/>
              <a:gd name="connsiteY6" fmla="*/ 349037 h 443843"/>
              <a:gd name="connsiteX7" fmla="*/ 0 w 1458733"/>
              <a:gd name="connsiteY7" fmla="*/ 156543 h 443843"/>
              <a:gd name="connsiteX0" fmla="*/ 0 w 1458733"/>
              <a:gd name="connsiteY0" fmla="*/ 156543 h 443843"/>
              <a:gd name="connsiteX1" fmla="*/ 619947 w 1458733"/>
              <a:gd name="connsiteY1" fmla="*/ 108649 h 443843"/>
              <a:gd name="connsiteX2" fmla="*/ 1206259 w 1458733"/>
              <a:gd name="connsiteY2" fmla="*/ 254154 h 443843"/>
              <a:gd name="connsiteX3" fmla="*/ 968537 w 1458733"/>
              <a:gd name="connsiteY3" fmla="*/ 0 h 443843"/>
              <a:gd name="connsiteX4" fmla="*/ 1458733 w 1458733"/>
              <a:gd name="connsiteY4" fmla="*/ 443843 h 443843"/>
              <a:gd name="connsiteX5" fmla="*/ 792701 w 1458733"/>
              <a:gd name="connsiteY5" fmla="*/ 368417 h 443843"/>
              <a:gd name="connsiteX6" fmla="*/ 1151524 w 1458733"/>
              <a:gd name="connsiteY6" fmla="*/ 349037 h 443843"/>
              <a:gd name="connsiteX7" fmla="*/ 0 w 1458733"/>
              <a:gd name="connsiteY7" fmla="*/ 156543 h 443843"/>
              <a:gd name="connsiteX0" fmla="*/ 0 w 1458733"/>
              <a:gd name="connsiteY0" fmla="*/ 156543 h 443843"/>
              <a:gd name="connsiteX1" fmla="*/ 619947 w 1458733"/>
              <a:gd name="connsiteY1" fmla="*/ 108649 h 443843"/>
              <a:gd name="connsiteX2" fmla="*/ 1206259 w 1458733"/>
              <a:gd name="connsiteY2" fmla="*/ 254154 h 443843"/>
              <a:gd name="connsiteX3" fmla="*/ 968537 w 1458733"/>
              <a:gd name="connsiteY3" fmla="*/ 0 h 443843"/>
              <a:gd name="connsiteX4" fmla="*/ 1458733 w 1458733"/>
              <a:gd name="connsiteY4" fmla="*/ 443843 h 443843"/>
              <a:gd name="connsiteX5" fmla="*/ 792701 w 1458733"/>
              <a:gd name="connsiteY5" fmla="*/ 368417 h 443843"/>
              <a:gd name="connsiteX6" fmla="*/ 1151524 w 1458733"/>
              <a:gd name="connsiteY6" fmla="*/ 349037 h 443843"/>
              <a:gd name="connsiteX7" fmla="*/ 0 w 1458733"/>
              <a:gd name="connsiteY7" fmla="*/ 156543 h 443843"/>
              <a:gd name="connsiteX0" fmla="*/ 0 w 1458733"/>
              <a:gd name="connsiteY0" fmla="*/ 156543 h 443843"/>
              <a:gd name="connsiteX1" fmla="*/ 640618 w 1458733"/>
              <a:gd name="connsiteY1" fmla="*/ 138614 h 443843"/>
              <a:gd name="connsiteX2" fmla="*/ 1206259 w 1458733"/>
              <a:gd name="connsiteY2" fmla="*/ 254154 h 443843"/>
              <a:gd name="connsiteX3" fmla="*/ 968537 w 1458733"/>
              <a:gd name="connsiteY3" fmla="*/ 0 h 443843"/>
              <a:gd name="connsiteX4" fmla="*/ 1458733 w 1458733"/>
              <a:gd name="connsiteY4" fmla="*/ 443843 h 443843"/>
              <a:gd name="connsiteX5" fmla="*/ 792701 w 1458733"/>
              <a:gd name="connsiteY5" fmla="*/ 368417 h 443843"/>
              <a:gd name="connsiteX6" fmla="*/ 1151524 w 1458733"/>
              <a:gd name="connsiteY6" fmla="*/ 349037 h 443843"/>
              <a:gd name="connsiteX7" fmla="*/ 0 w 1458733"/>
              <a:gd name="connsiteY7" fmla="*/ 156543 h 443843"/>
              <a:gd name="connsiteX0" fmla="*/ 0 w 1458733"/>
              <a:gd name="connsiteY0" fmla="*/ 156543 h 443843"/>
              <a:gd name="connsiteX1" fmla="*/ 649992 w 1458733"/>
              <a:gd name="connsiteY1" fmla="*/ 130316 h 443843"/>
              <a:gd name="connsiteX2" fmla="*/ 1206259 w 1458733"/>
              <a:gd name="connsiteY2" fmla="*/ 254154 h 443843"/>
              <a:gd name="connsiteX3" fmla="*/ 968537 w 1458733"/>
              <a:gd name="connsiteY3" fmla="*/ 0 h 443843"/>
              <a:gd name="connsiteX4" fmla="*/ 1458733 w 1458733"/>
              <a:gd name="connsiteY4" fmla="*/ 443843 h 443843"/>
              <a:gd name="connsiteX5" fmla="*/ 792701 w 1458733"/>
              <a:gd name="connsiteY5" fmla="*/ 368417 h 443843"/>
              <a:gd name="connsiteX6" fmla="*/ 1151524 w 1458733"/>
              <a:gd name="connsiteY6" fmla="*/ 349037 h 443843"/>
              <a:gd name="connsiteX7" fmla="*/ 0 w 1458733"/>
              <a:gd name="connsiteY7" fmla="*/ 156543 h 443843"/>
              <a:gd name="connsiteX0" fmla="*/ 0 w 1458733"/>
              <a:gd name="connsiteY0" fmla="*/ 156543 h 443843"/>
              <a:gd name="connsiteX1" fmla="*/ 649992 w 1458733"/>
              <a:gd name="connsiteY1" fmla="*/ 130316 h 443843"/>
              <a:gd name="connsiteX2" fmla="*/ 1206259 w 1458733"/>
              <a:gd name="connsiteY2" fmla="*/ 254154 h 443843"/>
              <a:gd name="connsiteX3" fmla="*/ 968537 w 1458733"/>
              <a:gd name="connsiteY3" fmla="*/ 0 h 443843"/>
              <a:gd name="connsiteX4" fmla="*/ 1458733 w 1458733"/>
              <a:gd name="connsiteY4" fmla="*/ 443843 h 443843"/>
              <a:gd name="connsiteX5" fmla="*/ 792701 w 1458733"/>
              <a:gd name="connsiteY5" fmla="*/ 368417 h 443843"/>
              <a:gd name="connsiteX6" fmla="*/ 1151524 w 1458733"/>
              <a:gd name="connsiteY6" fmla="*/ 349037 h 443843"/>
              <a:gd name="connsiteX7" fmla="*/ 0 w 1458733"/>
              <a:gd name="connsiteY7" fmla="*/ 156543 h 443843"/>
              <a:gd name="connsiteX0" fmla="*/ 0 w 1458733"/>
              <a:gd name="connsiteY0" fmla="*/ 156543 h 443843"/>
              <a:gd name="connsiteX1" fmla="*/ 649992 w 1458733"/>
              <a:gd name="connsiteY1" fmla="*/ 130316 h 443843"/>
              <a:gd name="connsiteX2" fmla="*/ 1206259 w 1458733"/>
              <a:gd name="connsiteY2" fmla="*/ 254154 h 443843"/>
              <a:gd name="connsiteX3" fmla="*/ 968537 w 1458733"/>
              <a:gd name="connsiteY3" fmla="*/ 0 h 443843"/>
              <a:gd name="connsiteX4" fmla="*/ 1458733 w 1458733"/>
              <a:gd name="connsiteY4" fmla="*/ 443843 h 443843"/>
              <a:gd name="connsiteX5" fmla="*/ 792701 w 1458733"/>
              <a:gd name="connsiteY5" fmla="*/ 368417 h 443843"/>
              <a:gd name="connsiteX6" fmla="*/ 1151524 w 1458733"/>
              <a:gd name="connsiteY6" fmla="*/ 349037 h 443843"/>
              <a:gd name="connsiteX7" fmla="*/ 0 w 1458733"/>
              <a:gd name="connsiteY7" fmla="*/ 156543 h 443843"/>
              <a:gd name="connsiteX0" fmla="*/ 0 w 1458733"/>
              <a:gd name="connsiteY0" fmla="*/ 156543 h 443843"/>
              <a:gd name="connsiteX1" fmla="*/ 649992 w 1458733"/>
              <a:gd name="connsiteY1" fmla="*/ 130316 h 443843"/>
              <a:gd name="connsiteX2" fmla="*/ 1206259 w 1458733"/>
              <a:gd name="connsiteY2" fmla="*/ 254154 h 443843"/>
              <a:gd name="connsiteX3" fmla="*/ 968537 w 1458733"/>
              <a:gd name="connsiteY3" fmla="*/ 0 h 443843"/>
              <a:gd name="connsiteX4" fmla="*/ 1458733 w 1458733"/>
              <a:gd name="connsiteY4" fmla="*/ 443843 h 443843"/>
              <a:gd name="connsiteX5" fmla="*/ 1033533 w 1458733"/>
              <a:gd name="connsiteY5" fmla="*/ 407429 h 443843"/>
              <a:gd name="connsiteX6" fmla="*/ 1151524 w 1458733"/>
              <a:gd name="connsiteY6" fmla="*/ 349037 h 443843"/>
              <a:gd name="connsiteX7" fmla="*/ 0 w 1458733"/>
              <a:gd name="connsiteY7" fmla="*/ 156543 h 443843"/>
              <a:gd name="connsiteX0" fmla="*/ 0 w 1458733"/>
              <a:gd name="connsiteY0" fmla="*/ 58369 h 345669"/>
              <a:gd name="connsiteX1" fmla="*/ 649992 w 1458733"/>
              <a:gd name="connsiteY1" fmla="*/ 32142 h 345669"/>
              <a:gd name="connsiteX2" fmla="*/ 1206259 w 1458733"/>
              <a:gd name="connsiteY2" fmla="*/ 155980 h 345669"/>
              <a:gd name="connsiteX3" fmla="*/ 1129622 w 1458733"/>
              <a:gd name="connsiteY3" fmla="*/ 69615 h 345669"/>
              <a:gd name="connsiteX4" fmla="*/ 1458733 w 1458733"/>
              <a:gd name="connsiteY4" fmla="*/ 345669 h 345669"/>
              <a:gd name="connsiteX5" fmla="*/ 1033533 w 1458733"/>
              <a:gd name="connsiteY5" fmla="*/ 309255 h 345669"/>
              <a:gd name="connsiteX6" fmla="*/ 1151524 w 1458733"/>
              <a:gd name="connsiteY6" fmla="*/ 250863 h 345669"/>
              <a:gd name="connsiteX7" fmla="*/ 0 w 1458733"/>
              <a:gd name="connsiteY7" fmla="*/ 58369 h 345669"/>
              <a:gd name="connsiteX0" fmla="*/ 0 w 1458733"/>
              <a:gd name="connsiteY0" fmla="*/ 58369 h 345669"/>
              <a:gd name="connsiteX1" fmla="*/ 649992 w 1458733"/>
              <a:gd name="connsiteY1" fmla="*/ 32142 h 345669"/>
              <a:gd name="connsiteX2" fmla="*/ 1206260 w 1458733"/>
              <a:gd name="connsiteY2" fmla="*/ 155980 h 345669"/>
              <a:gd name="connsiteX3" fmla="*/ 1129622 w 1458733"/>
              <a:gd name="connsiteY3" fmla="*/ 69615 h 345669"/>
              <a:gd name="connsiteX4" fmla="*/ 1458733 w 1458733"/>
              <a:gd name="connsiteY4" fmla="*/ 345669 h 345669"/>
              <a:gd name="connsiteX5" fmla="*/ 1033533 w 1458733"/>
              <a:gd name="connsiteY5" fmla="*/ 309255 h 345669"/>
              <a:gd name="connsiteX6" fmla="*/ 1151524 w 1458733"/>
              <a:gd name="connsiteY6" fmla="*/ 250863 h 345669"/>
              <a:gd name="connsiteX7" fmla="*/ 0 w 1458733"/>
              <a:gd name="connsiteY7" fmla="*/ 58369 h 345669"/>
              <a:gd name="connsiteX0" fmla="*/ 0 w 1458733"/>
              <a:gd name="connsiteY0" fmla="*/ 36440 h 323740"/>
              <a:gd name="connsiteX1" fmla="*/ 649992 w 1458733"/>
              <a:gd name="connsiteY1" fmla="*/ 10213 h 323740"/>
              <a:gd name="connsiteX2" fmla="*/ 1206260 w 1458733"/>
              <a:gd name="connsiteY2" fmla="*/ 134051 h 323740"/>
              <a:gd name="connsiteX3" fmla="*/ 1129622 w 1458733"/>
              <a:gd name="connsiteY3" fmla="*/ 47686 h 323740"/>
              <a:gd name="connsiteX4" fmla="*/ 1458733 w 1458733"/>
              <a:gd name="connsiteY4" fmla="*/ 323740 h 323740"/>
              <a:gd name="connsiteX5" fmla="*/ 1033533 w 1458733"/>
              <a:gd name="connsiteY5" fmla="*/ 287326 h 323740"/>
              <a:gd name="connsiteX6" fmla="*/ 1151524 w 1458733"/>
              <a:gd name="connsiteY6" fmla="*/ 228934 h 323740"/>
              <a:gd name="connsiteX7" fmla="*/ 0 w 1458733"/>
              <a:gd name="connsiteY7" fmla="*/ 36440 h 323740"/>
              <a:gd name="connsiteX0" fmla="*/ 0 w 1458733"/>
              <a:gd name="connsiteY0" fmla="*/ 36440 h 323740"/>
              <a:gd name="connsiteX1" fmla="*/ 649992 w 1458733"/>
              <a:gd name="connsiteY1" fmla="*/ 10213 h 323740"/>
              <a:gd name="connsiteX2" fmla="*/ 1206260 w 1458733"/>
              <a:gd name="connsiteY2" fmla="*/ 134051 h 323740"/>
              <a:gd name="connsiteX3" fmla="*/ 1129622 w 1458733"/>
              <a:gd name="connsiteY3" fmla="*/ 47686 h 323740"/>
              <a:gd name="connsiteX4" fmla="*/ 1458733 w 1458733"/>
              <a:gd name="connsiteY4" fmla="*/ 323740 h 323740"/>
              <a:gd name="connsiteX5" fmla="*/ 1033533 w 1458733"/>
              <a:gd name="connsiteY5" fmla="*/ 287326 h 323740"/>
              <a:gd name="connsiteX6" fmla="*/ 1151524 w 1458733"/>
              <a:gd name="connsiteY6" fmla="*/ 228934 h 323740"/>
              <a:gd name="connsiteX7" fmla="*/ 0 w 1458733"/>
              <a:gd name="connsiteY7" fmla="*/ 36440 h 323740"/>
              <a:gd name="connsiteX0" fmla="*/ 0 w 1458733"/>
              <a:gd name="connsiteY0" fmla="*/ 36440 h 323740"/>
              <a:gd name="connsiteX1" fmla="*/ 649992 w 1458733"/>
              <a:gd name="connsiteY1" fmla="*/ 10213 h 323740"/>
              <a:gd name="connsiteX2" fmla="*/ 1200555 w 1458733"/>
              <a:gd name="connsiteY2" fmla="*/ 151879 h 323740"/>
              <a:gd name="connsiteX3" fmla="*/ 1129622 w 1458733"/>
              <a:gd name="connsiteY3" fmla="*/ 47686 h 323740"/>
              <a:gd name="connsiteX4" fmla="*/ 1458733 w 1458733"/>
              <a:gd name="connsiteY4" fmla="*/ 323740 h 323740"/>
              <a:gd name="connsiteX5" fmla="*/ 1033533 w 1458733"/>
              <a:gd name="connsiteY5" fmla="*/ 287326 h 323740"/>
              <a:gd name="connsiteX6" fmla="*/ 1151524 w 1458733"/>
              <a:gd name="connsiteY6" fmla="*/ 228934 h 323740"/>
              <a:gd name="connsiteX7" fmla="*/ 0 w 1458733"/>
              <a:gd name="connsiteY7" fmla="*/ 36440 h 323740"/>
              <a:gd name="connsiteX0" fmla="*/ 0 w 1458733"/>
              <a:gd name="connsiteY0" fmla="*/ 36440 h 323740"/>
              <a:gd name="connsiteX1" fmla="*/ 649992 w 1458733"/>
              <a:gd name="connsiteY1" fmla="*/ 10213 h 323740"/>
              <a:gd name="connsiteX2" fmla="*/ 1187544 w 1458733"/>
              <a:gd name="connsiteY2" fmla="*/ 155370 h 323740"/>
              <a:gd name="connsiteX3" fmla="*/ 1129622 w 1458733"/>
              <a:gd name="connsiteY3" fmla="*/ 47686 h 323740"/>
              <a:gd name="connsiteX4" fmla="*/ 1458733 w 1458733"/>
              <a:gd name="connsiteY4" fmla="*/ 323740 h 323740"/>
              <a:gd name="connsiteX5" fmla="*/ 1033533 w 1458733"/>
              <a:gd name="connsiteY5" fmla="*/ 287326 h 323740"/>
              <a:gd name="connsiteX6" fmla="*/ 1151524 w 1458733"/>
              <a:gd name="connsiteY6" fmla="*/ 228934 h 323740"/>
              <a:gd name="connsiteX7" fmla="*/ 0 w 1458733"/>
              <a:gd name="connsiteY7" fmla="*/ 36440 h 323740"/>
              <a:gd name="connsiteX0" fmla="*/ 0 w 1458733"/>
              <a:gd name="connsiteY0" fmla="*/ 36440 h 323740"/>
              <a:gd name="connsiteX1" fmla="*/ 647295 w 1458733"/>
              <a:gd name="connsiteY1" fmla="*/ 19654 h 323740"/>
              <a:gd name="connsiteX2" fmla="*/ 1187544 w 1458733"/>
              <a:gd name="connsiteY2" fmla="*/ 155370 h 323740"/>
              <a:gd name="connsiteX3" fmla="*/ 1129622 w 1458733"/>
              <a:gd name="connsiteY3" fmla="*/ 47686 h 323740"/>
              <a:gd name="connsiteX4" fmla="*/ 1458733 w 1458733"/>
              <a:gd name="connsiteY4" fmla="*/ 323740 h 323740"/>
              <a:gd name="connsiteX5" fmla="*/ 1033533 w 1458733"/>
              <a:gd name="connsiteY5" fmla="*/ 287326 h 323740"/>
              <a:gd name="connsiteX6" fmla="*/ 1151524 w 1458733"/>
              <a:gd name="connsiteY6" fmla="*/ 228934 h 323740"/>
              <a:gd name="connsiteX7" fmla="*/ 0 w 1458733"/>
              <a:gd name="connsiteY7" fmla="*/ 36440 h 323740"/>
              <a:gd name="connsiteX0" fmla="*/ 0 w 1458733"/>
              <a:gd name="connsiteY0" fmla="*/ 36440 h 323740"/>
              <a:gd name="connsiteX1" fmla="*/ 647295 w 1458733"/>
              <a:gd name="connsiteY1" fmla="*/ 19654 h 323740"/>
              <a:gd name="connsiteX2" fmla="*/ 1190883 w 1458733"/>
              <a:gd name="connsiteY2" fmla="*/ 152757 h 323740"/>
              <a:gd name="connsiteX3" fmla="*/ 1129622 w 1458733"/>
              <a:gd name="connsiteY3" fmla="*/ 47686 h 323740"/>
              <a:gd name="connsiteX4" fmla="*/ 1458733 w 1458733"/>
              <a:gd name="connsiteY4" fmla="*/ 323740 h 323740"/>
              <a:gd name="connsiteX5" fmla="*/ 1033533 w 1458733"/>
              <a:gd name="connsiteY5" fmla="*/ 287326 h 323740"/>
              <a:gd name="connsiteX6" fmla="*/ 1151524 w 1458733"/>
              <a:gd name="connsiteY6" fmla="*/ 228934 h 323740"/>
              <a:gd name="connsiteX7" fmla="*/ 0 w 1458733"/>
              <a:gd name="connsiteY7" fmla="*/ 36440 h 323740"/>
              <a:gd name="connsiteX0" fmla="*/ 0 w 1458733"/>
              <a:gd name="connsiteY0" fmla="*/ 36440 h 323740"/>
              <a:gd name="connsiteX1" fmla="*/ 647295 w 1458733"/>
              <a:gd name="connsiteY1" fmla="*/ 19654 h 323740"/>
              <a:gd name="connsiteX2" fmla="*/ 1190883 w 1458733"/>
              <a:gd name="connsiteY2" fmla="*/ 152757 h 323740"/>
              <a:gd name="connsiteX3" fmla="*/ 1129622 w 1458733"/>
              <a:gd name="connsiteY3" fmla="*/ 47686 h 323740"/>
              <a:gd name="connsiteX4" fmla="*/ 1458733 w 1458733"/>
              <a:gd name="connsiteY4" fmla="*/ 323740 h 323740"/>
              <a:gd name="connsiteX5" fmla="*/ 1033533 w 1458733"/>
              <a:gd name="connsiteY5" fmla="*/ 287326 h 323740"/>
              <a:gd name="connsiteX6" fmla="*/ 1151524 w 1458733"/>
              <a:gd name="connsiteY6" fmla="*/ 228934 h 323740"/>
              <a:gd name="connsiteX7" fmla="*/ 0 w 1458733"/>
              <a:gd name="connsiteY7" fmla="*/ 36440 h 323740"/>
              <a:gd name="connsiteX0" fmla="*/ 0 w 1458733"/>
              <a:gd name="connsiteY0" fmla="*/ 36440 h 323740"/>
              <a:gd name="connsiteX1" fmla="*/ 647295 w 1458733"/>
              <a:gd name="connsiteY1" fmla="*/ 19654 h 323740"/>
              <a:gd name="connsiteX2" fmla="*/ 1190883 w 1458733"/>
              <a:gd name="connsiteY2" fmla="*/ 152757 h 323740"/>
              <a:gd name="connsiteX3" fmla="*/ 1129622 w 1458733"/>
              <a:gd name="connsiteY3" fmla="*/ 47686 h 323740"/>
              <a:gd name="connsiteX4" fmla="*/ 1458733 w 1458733"/>
              <a:gd name="connsiteY4" fmla="*/ 323740 h 323740"/>
              <a:gd name="connsiteX5" fmla="*/ 1033533 w 1458733"/>
              <a:gd name="connsiteY5" fmla="*/ 287326 h 323740"/>
              <a:gd name="connsiteX6" fmla="*/ 1183151 w 1458733"/>
              <a:gd name="connsiteY6" fmla="*/ 247180 h 323740"/>
              <a:gd name="connsiteX7" fmla="*/ 0 w 1458733"/>
              <a:gd name="connsiteY7" fmla="*/ 36440 h 323740"/>
              <a:gd name="connsiteX0" fmla="*/ 0 w 1458733"/>
              <a:gd name="connsiteY0" fmla="*/ 36440 h 323740"/>
              <a:gd name="connsiteX1" fmla="*/ 647295 w 1458733"/>
              <a:gd name="connsiteY1" fmla="*/ 19654 h 323740"/>
              <a:gd name="connsiteX2" fmla="*/ 1219641 w 1458733"/>
              <a:gd name="connsiteY2" fmla="*/ 183924 h 323740"/>
              <a:gd name="connsiteX3" fmla="*/ 1129622 w 1458733"/>
              <a:gd name="connsiteY3" fmla="*/ 47686 h 323740"/>
              <a:gd name="connsiteX4" fmla="*/ 1458733 w 1458733"/>
              <a:gd name="connsiteY4" fmla="*/ 323740 h 323740"/>
              <a:gd name="connsiteX5" fmla="*/ 1033533 w 1458733"/>
              <a:gd name="connsiteY5" fmla="*/ 287326 h 323740"/>
              <a:gd name="connsiteX6" fmla="*/ 1183151 w 1458733"/>
              <a:gd name="connsiteY6" fmla="*/ 247180 h 323740"/>
              <a:gd name="connsiteX7" fmla="*/ 0 w 1458733"/>
              <a:gd name="connsiteY7" fmla="*/ 36440 h 323740"/>
              <a:gd name="connsiteX0" fmla="*/ 0 w 1458733"/>
              <a:gd name="connsiteY0" fmla="*/ 36440 h 323740"/>
              <a:gd name="connsiteX1" fmla="*/ 647295 w 1458733"/>
              <a:gd name="connsiteY1" fmla="*/ 19654 h 323740"/>
              <a:gd name="connsiteX2" fmla="*/ 1219641 w 1458733"/>
              <a:gd name="connsiteY2" fmla="*/ 183924 h 323740"/>
              <a:gd name="connsiteX3" fmla="*/ 1129622 w 1458733"/>
              <a:gd name="connsiteY3" fmla="*/ 47686 h 323740"/>
              <a:gd name="connsiteX4" fmla="*/ 1458733 w 1458733"/>
              <a:gd name="connsiteY4" fmla="*/ 323740 h 323740"/>
              <a:gd name="connsiteX5" fmla="*/ 1010425 w 1458733"/>
              <a:gd name="connsiteY5" fmla="*/ 300883 h 323740"/>
              <a:gd name="connsiteX6" fmla="*/ 1183151 w 1458733"/>
              <a:gd name="connsiteY6" fmla="*/ 247180 h 323740"/>
              <a:gd name="connsiteX7" fmla="*/ 0 w 1458733"/>
              <a:gd name="connsiteY7" fmla="*/ 36440 h 323740"/>
              <a:gd name="connsiteX0" fmla="*/ 0 w 1458733"/>
              <a:gd name="connsiteY0" fmla="*/ 36440 h 323740"/>
              <a:gd name="connsiteX1" fmla="*/ 647295 w 1458733"/>
              <a:gd name="connsiteY1" fmla="*/ 19654 h 323740"/>
              <a:gd name="connsiteX2" fmla="*/ 1219641 w 1458733"/>
              <a:gd name="connsiteY2" fmla="*/ 183924 h 323740"/>
              <a:gd name="connsiteX3" fmla="*/ 1129622 w 1458733"/>
              <a:gd name="connsiteY3" fmla="*/ 47686 h 323740"/>
              <a:gd name="connsiteX4" fmla="*/ 1458733 w 1458733"/>
              <a:gd name="connsiteY4" fmla="*/ 323740 h 323740"/>
              <a:gd name="connsiteX5" fmla="*/ 1010425 w 1458733"/>
              <a:gd name="connsiteY5" fmla="*/ 300883 h 323740"/>
              <a:gd name="connsiteX6" fmla="*/ 1183151 w 1458733"/>
              <a:gd name="connsiteY6" fmla="*/ 247180 h 323740"/>
              <a:gd name="connsiteX7" fmla="*/ 0 w 1458733"/>
              <a:gd name="connsiteY7" fmla="*/ 36440 h 323740"/>
              <a:gd name="connsiteX0" fmla="*/ 0 w 1458733"/>
              <a:gd name="connsiteY0" fmla="*/ 36440 h 323740"/>
              <a:gd name="connsiteX1" fmla="*/ 647295 w 1458733"/>
              <a:gd name="connsiteY1" fmla="*/ 19654 h 323740"/>
              <a:gd name="connsiteX2" fmla="*/ 1201397 w 1458733"/>
              <a:gd name="connsiteY2" fmla="*/ 161956 h 323740"/>
              <a:gd name="connsiteX3" fmla="*/ 1129622 w 1458733"/>
              <a:gd name="connsiteY3" fmla="*/ 47686 h 323740"/>
              <a:gd name="connsiteX4" fmla="*/ 1458733 w 1458733"/>
              <a:gd name="connsiteY4" fmla="*/ 323740 h 323740"/>
              <a:gd name="connsiteX5" fmla="*/ 1010425 w 1458733"/>
              <a:gd name="connsiteY5" fmla="*/ 300883 h 323740"/>
              <a:gd name="connsiteX6" fmla="*/ 1183151 w 1458733"/>
              <a:gd name="connsiteY6" fmla="*/ 247180 h 323740"/>
              <a:gd name="connsiteX7" fmla="*/ 0 w 1458733"/>
              <a:gd name="connsiteY7" fmla="*/ 36440 h 323740"/>
              <a:gd name="connsiteX0" fmla="*/ 0 w 1458733"/>
              <a:gd name="connsiteY0" fmla="*/ 36440 h 323740"/>
              <a:gd name="connsiteX1" fmla="*/ 647295 w 1458733"/>
              <a:gd name="connsiteY1" fmla="*/ 19654 h 323740"/>
              <a:gd name="connsiteX2" fmla="*/ 1201397 w 1458733"/>
              <a:gd name="connsiteY2" fmla="*/ 161956 h 323740"/>
              <a:gd name="connsiteX3" fmla="*/ 1129622 w 1458733"/>
              <a:gd name="connsiteY3" fmla="*/ 47686 h 323740"/>
              <a:gd name="connsiteX4" fmla="*/ 1458733 w 1458733"/>
              <a:gd name="connsiteY4" fmla="*/ 323740 h 323740"/>
              <a:gd name="connsiteX5" fmla="*/ 1010425 w 1458733"/>
              <a:gd name="connsiteY5" fmla="*/ 300883 h 323740"/>
              <a:gd name="connsiteX6" fmla="*/ 1183151 w 1458733"/>
              <a:gd name="connsiteY6" fmla="*/ 247180 h 323740"/>
              <a:gd name="connsiteX7" fmla="*/ 0 w 1458733"/>
              <a:gd name="connsiteY7" fmla="*/ 36440 h 323740"/>
              <a:gd name="connsiteX0" fmla="*/ 0 w 1458733"/>
              <a:gd name="connsiteY0" fmla="*/ 36440 h 323740"/>
              <a:gd name="connsiteX1" fmla="*/ 647295 w 1458733"/>
              <a:gd name="connsiteY1" fmla="*/ 19654 h 323740"/>
              <a:gd name="connsiteX2" fmla="*/ 1201397 w 1458733"/>
              <a:gd name="connsiteY2" fmla="*/ 161956 h 323740"/>
              <a:gd name="connsiteX3" fmla="*/ 1129622 w 1458733"/>
              <a:gd name="connsiteY3" fmla="*/ 47686 h 323740"/>
              <a:gd name="connsiteX4" fmla="*/ 1458733 w 1458733"/>
              <a:gd name="connsiteY4" fmla="*/ 323740 h 323740"/>
              <a:gd name="connsiteX5" fmla="*/ 1010425 w 1458733"/>
              <a:gd name="connsiteY5" fmla="*/ 300883 h 323740"/>
              <a:gd name="connsiteX6" fmla="*/ 1183151 w 1458733"/>
              <a:gd name="connsiteY6" fmla="*/ 247180 h 323740"/>
              <a:gd name="connsiteX7" fmla="*/ 0 w 1458733"/>
              <a:gd name="connsiteY7" fmla="*/ 36440 h 323740"/>
              <a:gd name="connsiteX0" fmla="*/ 0 w 1458733"/>
              <a:gd name="connsiteY0" fmla="*/ 36440 h 323740"/>
              <a:gd name="connsiteX1" fmla="*/ 650959 w 1458733"/>
              <a:gd name="connsiteY1" fmla="*/ 31599 h 323740"/>
              <a:gd name="connsiteX2" fmla="*/ 1201397 w 1458733"/>
              <a:gd name="connsiteY2" fmla="*/ 161956 h 323740"/>
              <a:gd name="connsiteX3" fmla="*/ 1129622 w 1458733"/>
              <a:gd name="connsiteY3" fmla="*/ 47686 h 323740"/>
              <a:gd name="connsiteX4" fmla="*/ 1458733 w 1458733"/>
              <a:gd name="connsiteY4" fmla="*/ 323740 h 323740"/>
              <a:gd name="connsiteX5" fmla="*/ 1010425 w 1458733"/>
              <a:gd name="connsiteY5" fmla="*/ 300883 h 323740"/>
              <a:gd name="connsiteX6" fmla="*/ 1183151 w 1458733"/>
              <a:gd name="connsiteY6" fmla="*/ 247180 h 323740"/>
              <a:gd name="connsiteX7" fmla="*/ 0 w 1458733"/>
              <a:gd name="connsiteY7" fmla="*/ 36440 h 323740"/>
              <a:gd name="connsiteX0" fmla="*/ 0 w 1458733"/>
              <a:gd name="connsiteY0" fmla="*/ 43896 h 331196"/>
              <a:gd name="connsiteX1" fmla="*/ 616226 w 1458733"/>
              <a:gd name="connsiteY1" fmla="*/ 15078 h 331196"/>
              <a:gd name="connsiteX2" fmla="*/ 1201397 w 1458733"/>
              <a:gd name="connsiteY2" fmla="*/ 169412 h 331196"/>
              <a:gd name="connsiteX3" fmla="*/ 1129622 w 1458733"/>
              <a:gd name="connsiteY3" fmla="*/ 55142 h 331196"/>
              <a:gd name="connsiteX4" fmla="*/ 1458733 w 1458733"/>
              <a:gd name="connsiteY4" fmla="*/ 331196 h 331196"/>
              <a:gd name="connsiteX5" fmla="*/ 1010425 w 1458733"/>
              <a:gd name="connsiteY5" fmla="*/ 308339 h 331196"/>
              <a:gd name="connsiteX6" fmla="*/ 1183151 w 1458733"/>
              <a:gd name="connsiteY6" fmla="*/ 254636 h 331196"/>
              <a:gd name="connsiteX7" fmla="*/ 0 w 1458733"/>
              <a:gd name="connsiteY7" fmla="*/ 43896 h 331196"/>
              <a:gd name="connsiteX0" fmla="*/ 0 w 1458733"/>
              <a:gd name="connsiteY0" fmla="*/ 14204 h 301504"/>
              <a:gd name="connsiteX1" fmla="*/ 1201397 w 1458733"/>
              <a:gd name="connsiteY1" fmla="*/ 139720 h 301504"/>
              <a:gd name="connsiteX2" fmla="*/ 1129622 w 1458733"/>
              <a:gd name="connsiteY2" fmla="*/ 25450 h 301504"/>
              <a:gd name="connsiteX3" fmla="*/ 1458733 w 1458733"/>
              <a:gd name="connsiteY3" fmla="*/ 301504 h 301504"/>
              <a:gd name="connsiteX4" fmla="*/ 1010425 w 1458733"/>
              <a:gd name="connsiteY4" fmla="*/ 278647 h 301504"/>
              <a:gd name="connsiteX5" fmla="*/ 1183151 w 1458733"/>
              <a:gd name="connsiteY5" fmla="*/ 224944 h 301504"/>
              <a:gd name="connsiteX6" fmla="*/ 0 w 1458733"/>
              <a:gd name="connsiteY6" fmla="*/ 14204 h 301504"/>
              <a:gd name="connsiteX0" fmla="*/ 0 w 1458733"/>
              <a:gd name="connsiteY0" fmla="*/ 14204 h 301504"/>
              <a:gd name="connsiteX1" fmla="*/ 1201397 w 1458733"/>
              <a:gd name="connsiteY1" fmla="*/ 139720 h 301504"/>
              <a:gd name="connsiteX2" fmla="*/ 1129622 w 1458733"/>
              <a:gd name="connsiteY2" fmla="*/ 25450 h 301504"/>
              <a:gd name="connsiteX3" fmla="*/ 1458733 w 1458733"/>
              <a:gd name="connsiteY3" fmla="*/ 301504 h 301504"/>
              <a:gd name="connsiteX4" fmla="*/ 1010425 w 1458733"/>
              <a:gd name="connsiteY4" fmla="*/ 278647 h 301504"/>
              <a:gd name="connsiteX5" fmla="*/ 1183151 w 1458733"/>
              <a:gd name="connsiteY5" fmla="*/ 224944 h 301504"/>
              <a:gd name="connsiteX6" fmla="*/ 0 w 1458733"/>
              <a:gd name="connsiteY6" fmla="*/ 14204 h 301504"/>
              <a:gd name="connsiteX0" fmla="*/ 0 w 1458733"/>
              <a:gd name="connsiteY0" fmla="*/ 80892 h 368192"/>
              <a:gd name="connsiteX1" fmla="*/ 1201397 w 1458733"/>
              <a:gd name="connsiteY1" fmla="*/ 206408 h 368192"/>
              <a:gd name="connsiteX2" fmla="*/ 1129622 w 1458733"/>
              <a:gd name="connsiteY2" fmla="*/ 92138 h 368192"/>
              <a:gd name="connsiteX3" fmla="*/ 1458733 w 1458733"/>
              <a:gd name="connsiteY3" fmla="*/ 368192 h 368192"/>
              <a:gd name="connsiteX4" fmla="*/ 1010425 w 1458733"/>
              <a:gd name="connsiteY4" fmla="*/ 345335 h 368192"/>
              <a:gd name="connsiteX5" fmla="*/ 1183151 w 1458733"/>
              <a:gd name="connsiteY5" fmla="*/ 291632 h 368192"/>
              <a:gd name="connsiteX6" fmla="*/ 0 w 1458733"/>
              <a:gd name="connsiteY6" fmla="*/ 80892 h 368192"/>
              <a:gd name="connsiteX0" fmla="*/ 0 w 1458733"/>
              <a:gd name="connsiteY0" fmla="*/ 80892 h 368192"/>
              <a:gd name="connsiteX1" fmla="*/ 1201397 w 1458733"/>
              <a:gd name="connsiteY1" fmla="*/ 206408 h 368192"/>
              <a:gd name="connsiteX2" fmla="*/ 1129622 w 1458733"/>
              <a:gd name="connsiteY2" fmla="*/ 92138 h 368192"/>
              <a:gd name="connsiteX3" fmla="*/ 1458733 w 1458733"/>
              <a:gd name="connsiteY3" fmla="*/ 368192 h 368192"/>
              <a:gd name="connsiteX4" fmla="*/ 1010425 w 1458733"/>
              <a:gd name="connsiteY4" fmla="*/ 345335 h 368192"/>
              <a:gd name="connsiteX5" fmla="*/ 1183151 w 1458733"/>
              <a:gd name="connsiteY5" fmla="*/ 291632 h 368192"/>
              <a:gd name="connsiteX6" fmla="*/ 0 w 1458733"/>
              <a:gd name="connsiteY6" fmla="*/ 80892 h 368192"/>
              <a:gd name="connsiteX0" fmla="*/ 0 w 1458733"/>
              <a:gd name="connsiteY0" fmla="*/ 80892 h 368192"/>
              <a:gd name="connsiteX1" fmla="*/ 1201397 w 1458733"/>
              <a:gd name="connsiteY1" fmla="*/ 206408 h 368192"/>
              <a:gd name="connsiteX2" fmla="*/ 1129622 w 1458733"/>
              <a:gd name="connsiteY2" fmla="*/ 92138 h 368192"/>
              <a:gd name="connsiteX3" fmla="*/ 1458733 w 1458733"/>
              <a:gd name="connsiteY3" fmla="*/ 368192 h 368192"/>
              <a:gd name="connsiteX4" fmla="*/ 1010425 w 1458733"/>
              <a:gd name="connsiteY4" fmla="*/ 345335 h 368192"/>
              <a:gd name="connsiteX5" fmla="*/ 1183151 w 1458733"/>
              <a:gd name="connsiteY5" fmla="*/ 291632 h 368192"/>
              <a:gd name="connsiteX6" fmla="*/ 0 w 1458733"/>
              <a:gd name="connsiteY6" fmla="*/ 80892 h 368192"/>
              <a:gd name="connsiteX0" fmla="*/ 0 w 1458733"/>
              <a:gd name="connsiteY0" fmla="*/ 80892 h 368192"/>
              <a:gd name="connsiteX1" fmla="*/ 1201397 w 1458733"/>
              <a:gd name="connsiteY1" fmla="*/ 206408 h 368192"/>
              <a:gd name="connsiteX2" fmla="*/ 1129622 w 1458733"/>
              <a:gd name="connsiteY2" fmla="*/ 92138 h 368192"/>
              <a:gd name="connsiteX3" fmla="*/ 1458733 w 1458733"/>
              <a:gd name="connsiteY3" fmla="*/ 368192 h 368192"/>
              <a:gd name="connsiteX4" fmla="*/ 1010425 w 1458733"/>
              <a:gd name="connsiteY4" fmla="*/ 345335 h 368192"/>
              <a:gd name="connsiteX5" fmla="*/ 1183151 w 1458733"/>
              <a:gd name="connsiteY5" fmla="*/ 291632 h 368192"/>
              <a:gd name="connsiteX6" fmla="*/ 0 w 1458733"/>
              <a:gd name="connsiteY6" fmla="*/ 80892 h 368192"/>
              <a:gd name="connsiteX0" fmla="*/ 0 w 1458733"/>
              <a:gd name="connsiteY0" fmla="*/ 80892 h 368192"/>
              <a:gd name="connsiteX1" fmla="*/ 1201397 w 1458733"/>
              <a:gd name="connsiteY1" fmla="*/ 206408 h 368192"/>
              <a:gd name="connsiteX2" fmla="*/ 1129622 w 1458733"/>
              <a:gd name="connsiteY2" fmla="*/ 92138 h 368192"/>
              <a:gd name="connsiteX3" fmla="*/ 1458733 w 1458733"/>
              <a:gd name="connsiteY3" fmla="*/ 368192 h 368192"/>
              <a:gd name="connsiteX4" fmla="*/ 1010425 w 1458733"/>
              <a:gd name="connsiteY4" fmla="*/ 345335 h 368192"/>
              <a:gd name="connsiteX5" fmla="*/ 1183151 w 1458733"/>
              <a:gd name="connsiteY5" fmla="*/ 291632 h 368192"/>
              <a:gd name="connsiteX6" fmla="*/ 0 w 1458733"/>
              <a:gd name="connsiteY6" fmla="*/ 80892 h 368192"/>
              <a:gd name="connsiteX0" fmla="*/ 0 w 1458733"/>
              <a:gd name="connsiteY0" fmla="*/ 80892 h 368192"/>
              <a:gd name="connsiteX1" fmla="*/ 1201397 w 1458733"/>
              <a:gd name="connsiteY1" fmla="*/ 206408 h 368192"/>
              <a:gd name="connsiteX2" fmla="*/ 1129622 w 1458733"/>
              <a:gd name="connsiteY2" fmla="*/ 92138 h 368192"/>
              <a:gd name="connsiteX3" fmla="*/ 1458733 w 1458733"/>
              <a:gd name="connsiteY3" fmla="*/ 368192 h 368192"/>
              <a:gd name="connsiteX4" fmla="*/ 1010425 w 1458733"/>
              <a:gd name="connsiteY4" fmla="*/ 345335 h 368192"/>
              <a:gd name="connsiteX5" fmla="*/ 1183151 w 1458733"/>
              <a:gd name="connsiteY5" fmla="*/ 291632 h 368192"/>
              <a:gd name="connsiteX6" fmla="*/ 0 w 1458733"/>
              <a:gd name="connsiteY6" fmla="*/ 80892 h 368192"/>
              <a:gd name="connsiteX0" fmla="*/ 0 w 1458733"/>
              <a:gd name="connsiteY0" fmla="*/ 80892 h 368192"/>
              <a:gd name="connsiteX1" fmla="*/ 1201397 w 1458733"/>
              <a:gd name="connsiteY1" fmla="*/ 206408 h 368192"/>
              <a:gd name="connsiteX2" fmla="*/ 1129622 w 1458733"/>
              <a:gd name="connsiteY2" fmla="*/ 92138 h 368192"/>
              <a:gd name="connsiteX3" fmla="*/ 1458733 w 1458733"/>
              <a:gd name="connsiteY3" fmla="*/ 368192 h 368192"/>
              <a:gd name="connsiteX4" fmla="*/ 1010425 w 1458733"/>
              <a:gd name="connsiteY4" fmla="*/ 345335 h 368192"/>
              <a:gd name="connsiteX5" fmla="*/ 1183151 w 1458733"/>
              <a:gd name="connsiteY5" fmla="*/ 291632 h 368192"/>
              <a:gd name="connsiteX6" fmla="*/ 0 w 1458733"/>
              <a:gd name="connsiteY6" fmla="*/ 80892 h 368192"/>
              <a:gd name="connsiteX0" fmla="*/ 0 w 1458733"/>
              <a:gd name="connsiteY0" fmla="*/ 80892 h 368192"/>
              <a:gd name="connsiteX1" fmla="*/ 1201397 w 1458733"/>
              <a:gd name="connsiteY1" fmla="*/ 206408 h 368192"/>
              <a:gd name="connsiteX2" fmla="*/ 1129622 w 1458733"/>
              <a:gd name="connsiteY2" fmla="*/ 92138 h 368192"/>
              <a:gd name="connsiteX3" fmla="*/ 1458733 w 1458733"/>
              <a:gd name="connsiteY3" fmla="*/ 368192 h 368192"/>
              <a:gd name="connsiteX4" fmla="*/ 1010425 w 1458733"/>
              <a:gd name="connsiteY4" fmla="*/ 345335 h 368192"/>
              <a:gd name="connsiteX5" fmla="*/ 1183151 w 1458733"/>
              <a:gd name="connsiteY5" fmla="*/ 291632 h 368192"/>
              <a:gd name="connsiteX6" fmla="*/ 0 w 1458733"/>
              <a:gd name="connsiteY6" fmla="*/ 80892 h 368192"/>
              <a:gd name="connsiteX0" fmla="*/ 0 w 1458733"/>
              <a:gd name="connsiteY0" fmla="*/ 80892 h 368192"/>
              <a:gd name="connsiteX1" fmla="*/ 1201397 w 1458733"/>
              <a:gd name="connsiteY1" fmla="*/ 206408 h 368192"/>
              <a:gd name="connsiteX2" fmla="*/ 1129622 w 1458733"/>
              <a:gd name="connsiteY2" fmla="*/ 92138 h 368192"/>
              <a:gd name="connsiteX3" fmla="*/ 1458733 w 1458733"/>
              <a:gd name="connsiteY3" fmla="*/ 368192 h 368192"/>
              <a:gd name="connsiteX4" fmla="*/ 1010425 w 1458733"/>
              <a:gd name="connsiteY4" fmla="*/ 345335 h 368192"/>
              <a:gd name="connsiteX5" fmla="*/ 1183151 w 1458733"/>
              <a:gd name="connsiteY5" fmla="*/ 291632 h 368192"/>
              <a:gd name="connsiteX6" fmla="*/ 0 w 1458733"/>
              <a:gd name="connsiteY6" fmla="*/ 80892 h 368192"/>
              <a:gd name="connsiteX0" fmla="*/ 0 w 1458733"/>
              <a:gd name="connsiteY0" fmla="*/ 43419 h 330719"/>
              <a:gd name="connsiteX1" fmla="*/ 1214779 w 1458733"/>
              <a:gd name="connsiteY1" fmla="*/ 206408 h 330719"/>
              <a:gd name="connsiteX2" fmla="*/ 1129622 w 1458733"/>
              <a:gd name="connsiteY2" fmla="*/ 54665 h 330719"/>
              <a:gd name="connsiteX3" fmla="*/ 1458733 w 1458733"/>
              <a:gd name="connsiteY3" fmla="*/ 330719 h 330719"/>
              <a:gd name="connsiteX4" fmla="*/ 1010425 w 1458733"/>
              <a:gd name="connsiteY4" fmla="*/ 307862 h 330719"/>
              <a:gd name="connsiteX5" fmla="*/ 1183151 w 1458733"/>
              <a:gd name="connsiteY5" fmla="*/ 254159 h 330719"/>
              <a:gd name="connsiteX6" fmla="*/ 0 w 1458733"/>
              <a:gd name="connsiteY6" fmla="*/ 43419 h 330719"/>
              <a:gd name="connsiteX0" fmla="*/ 0 w 1458733"/>
              <a:gd name="connsiteY0" fmla="*/ 43419 h 330719"/>
              <a:gd name="connsiteX1" fmla="*/ 1214779 w 1458733"/>
              <a:gd name="connsiteY1" fmla="*/ 206408 h 330719"/>
              <a:gd name="connsiteX2" fmla="*/ 1129622 w 1458733"/>
              <a:gd name="connsiteY2" fmla="*/ 54665 h 330719"/>
              <a:gd name="connsiteX3" fmla="*/ 1458733 w 1458733"/>
              <a:gd name="connsiteY3" fmla="*/ 330719 h 330719"/>
              <a:gd name="connsiteX4" fmla="*/ 1010425 w 1458733"/>
              <a:gd name="connsiteY4" fmla="*/ 307862 h 330719"/>
              <a:gd name="connsiteX5" fmla="*/ 1183151 w 1458733"/>
              <a:gd name="connsiteY5" fmla="*/ 254159 h 330719"/>
              <a:gd name="connsiteX6" fmla="*/ 0 w 1458733"/>
              <a:gd name="connsiteY6" fmla="*/ 43419 h 330719"/>
              <a:gd name="connsiteX0" fmla="*/ 0 w 1458733"/>
              <a:gd name="connsiteY0" fmla="*/ 43419 h 330719"/>
              <a:gd name="connsiteX1" fmla="*/ 1214779 w 1458733"/>
              <a:gd name="connsiteY1" fmla="*/ 206408 h 330719"/>
              <a:gd name="connsiteX2" fmla="*/ 1129622 w 1458733"/>
              <a:gd name="connsiteY2" fmla="*/ 54665 h 330719"/>
              <a:gd name="connsiteX3" fmla="*/ 1458733 w 1458733"/>
              <a:gd name="connsiteY3" fmla="*/ 330719 h 330719"/>
              <a:gd name="connsiteX4" fmla="*/ 1010425 w 1458733"/>
              <a:gd name="connsiteY4" fmla="*/ 307862 h 330719"/>
              <a:gd name="connsiteX5" fmla="*/ 1183151 w 1458733"/>
              <a:gd name="connsiteY5" fmla="*/ 254159 h 330719"/>
              <a:gd name="connsiteX6" fmla="*/ 0 w 1458733"/>
              <a:gd name="connsiteY6" fmla="*/ 43419 h 330719"/>
              <a:gd name="connsiteX0" fmla="*/ 0 w 1458733"/>
              <a:gd name="connsiteY0" fmla="*/ 43419 h 330719"/>
              <a:gd name="connsiteX1" fmla="*/ 1214779 w 1458733"/>
              <a:gd name="connsiteY1" fmla="*/ 206408 h 330719"/>
              <a:gd name="connsiteX2" fmla="*/ 1129622 w 1458733"/>
              <a:gd name="connsiteY2" fmla="*/ 54665 h 330719"/>
              <a:gd name="connsiteX3" fmla="*/ 1458733 w 1458733"/>
              <a:gd name="connsiteY3" fmla="*/ 330719 h 330719"/>
              <a:gd name="connsiteX4" fmla="*/ 1010425 w 1458733"/>
              <a:gd name="connsiteY4" fmla="*/ 307862 h 330719"/>
              <a:gd name="connsiteX5" fmla="*/ 1183151 w 1458733"/>
              <a:gd name="connsiteY5" fmla="*/ 254159 h 330719"/>
              <a:gd name="connsiteX6" fmla="*/ 0 w 1458733"/>
              <a:gd name="connsiteY6" fmla="*/ 43419 h 330719"/>
              <a:gd name="connsiteX0" fmla="*/ 0 w 1458733"/>
              <a:gd name="connsiteY0" fmla="*/ 43419 h 330719"/>
              <a:gd name="connsiteX1" fmla="*/ 1214779 w 1458733"/>
              <a:gd name="connsiteY1" fmla="*/ 206408 h 330719"/>
              <a:gd name="connsiteX2" fmla="*/ 1129622 w 1458733"/>
              <a:gd name="connsiteY2" fmla="*/ 54665 h 330719"/>
              <a:gd name="connsiteX3" fmla="*/ 1458733 w 1458733"/>
              <a:gd name="connsiteY3" fmla="*/ 330719 h 330719"/>
              <a:gd name="connsiteX4" fmla="*/ 1010425 w 1458733"/>
              <a:gd name="connsiteY4" fmla="*/ 307862 h 330719"/>
              <a:gd name="connsiteX5" fmla="*/ 1183151 w 1458733"/>
              <a:gd name="connsiteY5" fmla="*/ 254159 h 330719"/>
              <a:gd name="connsiteX6" fmla="*/ 0 w 1458733"/>
              <a:gd name="connsiteY6" fmla="*/ 43419 h 330719"/>
              <a:gd name="connsiteX0" fmla="*/ 0 w 1458733"/>
              <a:gd name="connsiteY0" fmla="*/ 43419 h 330719"/>
              <a:gd name="connsiteX1" fmla="*/ 1214779 w 1458733"/>
              <a:gd name="connsiteY1" fmla="*/ 206408 h 330719"/>
              <a:gd name="connsiteX2" fmla="*/ 1129622 w 1458733"/>
              <a:gd name="connsiteY2" fmla="*/ 54665 h 330719"/>
              <a:gd name="connsiteX3" fmla="*/ 1458733 w 1458733"/>
              <a:gd name="connsiteY3" fmla="*/ 330719 h 330719"/>
              <a:gd name="connsiteX4" fmla="*/ 1010425 w 1458733"/>
              <a:gd name="connsiteY4" fmla="*/ 307862 h 330719"/>
              <a:gd name="connsiteX5" fmla="*/ 1183151 w 1458733"/>
              <a:gd name="connsiteY5" fmla="*/ 254159 h 330719"/>
              <a:gd name="connsiteX6" fmla="*/ 0 w 1458733"/>
              <a:gd name="connsiteY6" fmla="*/ 43419 h 330719"/>
              <a:gd name="connsiteX0" fmla="*/ 0 w 1498090"/>
              <a:gd name="connsiteY0" fmla="*/ 137894 h 330719"/>
              <a:gd name="connsiteX1" fmla="*/ 1254136 w 1498090"/>
              <a:gd name="connsiteY1" fmla="*/ 206408 h 330719"/>
              <a:gd name="connsiteX2" fmla="*/ 1168979 w 1498090"/>
              <a:gd name="connsiteY2" fmla="*/ 54665 h 330719"/>
              <a:gd name="connsiteX3" fmla="*/ 1498090 w 1498090"/>
              <a:gd name="connsiteY3" fmla="*/ 330719 h 330719"/>
              <a:gd name="connsiteX4" fmla="*/ 1049782 w 1498090"/>
              <a:gd name="connsiteY4" fmla="*/ 307862 h 330719"/>
              <a:gd name="connsiteX5" fmla="*/ 1222508 w 1498090"/>
              <a:gd name="connsiteY5" fmla="*/ 254159 h 330719"/>
              <a:gd name="connsiteX6" fmla="*/ 0 w 1498090"/>
              <a:gd name="connsiteY6" fmla="*/ 137894 h 330719"/>
              <a:gd name="connsiteX0" fmla="*/ 0 w 1498090"/>
              <a:gd name="connsiteY0" fmla="*/ 137894 h 330719"/>
              <a:gd name="connsiteX1" fmla="*/ 1254136 w 1498090"/>
              <a:gd name="connsiteY1" fmla="*/ 206408 h 330719"/>
              <a:gd name="connsiteX2" fmla="*/ 1168979 w 1498090"/>
              <a:gd name="connsiteY2" fmla="*/ 54665 h 330719"/>
              <a:gd name="connsiteX3" fmla="*/ 1498090 w 1498090"/>
              <a:gd name="connsiteY3" fmla="*/ 330719 h 330719"/>
              <a:gd name="connsiteX4" fmla="*/ 1049782 w 1498090"/>
              <a:gd name="connsiteY4" fmla="*/ 307862 h 330719"/>
              <a:gd name="connsiteX5" fmla="*/ 1222508 w 1498090"/>
              <a:gd name="connsiteY5" fmla="*/ 254159 h 330719"/>
              <a:gd name="connsiteX6" fmla="*/ 0 w 1498090"/>
              <a:gd name="connsiteY6" fmla="*/ 137894 h 330719"/>
              <a:gd name="connsiteX0" fmla="*/ 0 w 1498090"/>
              <a:gd name="connsiteY0" fmla="*/ 137894 h 330719"/>
              <a:gd name="connsiteX1" fmla="*/ 1254136 w 1498090"/>
              <a:gd name="connsiteY1" fmla="*/ 206408 h 330719"/>
              <a:gd name="connsiteX2" fmla="*/ 1168979 w 1498090"/>
              <a:gd name="connsiteY2" fmla="*/ 54665 h 330719"/>
              <a:gd name="connsiteX3" fmla="*/ 1498090 w 1498090"/>
              <a:gd name="connsiteY3" fmla="*/ 330719 h 330719"/>
              <a:gd name="connsiteX4" fmla="*/ 1049782 w 1498090"/>
              <a:gd name="connsiteY4" fmla="*/ 307862 h 330719"/>
              <a:gd name="connsiteX5" fmla="*/ 1222508 w 1498090"/>
              <a:gd name="connsiteY5" fmla="*/ 254159 h 330719"/>
              <a:gd name="connsiteX6" fmla="*/ 0 w 1498090"/>
              <a:gd name="connsiteY6" fmla="*/ 137894 h 330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8090" h="330719">
                <a:moveTo>
                  <a:pt x="0" y="137894"/>
                </a:moveTo>
                <a:cubicBezTo>
                  <a:pt x="394075" y="84675"/>
                  <a:pt x="722574" y="0"/>
                  <a:pt x="1254136" y="206408"/>
                </a:cubicBezTo>
                <a:lnTo>
                  <a:pt x="1168979" y="54665"/>
                </a:lnTo>
                <a:cubicBezTo>
                  <a:pt x="1340386" y="238178"/>
                  <a:pt x="1352532" y="237652"/>
                  <a:pt x="1498090" y="330719"/>
                </a:cubicBezTo>
                <a:cubicBezTo>
                  <a:pt x="1359129" y="293934"/>
                  <a:pt x="1330813" y="278941"/>
                  <a:pt x="1049782" y="307862"/>
                </a:cubicBezTo>
                <a:lnTo>
                  <a:pt x="1222508" y="254159"/>
                </a:lnTo>
                <a:cubicBezTo>
                  <a:pt x="724566" y="56910"/>
                  <a:pt x="472336" y="102328"/>
                  <a:pt x="0" y="137894"/>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dirty="0">
              <a:latin typeface="+mn-ea"/>
            </a:endParaRPr>
          </a:p>
        </p:txBody>
      </p:sp>
      <p:sp>
        <p:nvSpPr>
          <p:cNvPr id="14" name="타원 13">
            <a:extLst>
              <a:ext uri="{FF2B5EF4-FFF2-40B4-BE49-F238E27FC236}">
                <a16:creationId xmlns:a16="http://schemas.microsoft.com/office/drawing/2014/main" id="{B18FEE84-5E92-15E5-DDDA-0613084972BF}"/>
              </a:ext>
            </a:extLst>
          </p:cNvPr>
          <p:cNvSpPr/>
          <p:nvPr/>
        </p:nvSpPr>
        <p:spPr>
          <a:xfrm>
            <a:off x="5448643" y="3179250"/>
            <a:ext cx="705522" cy="245942"/>
          </a:xfrm>
          <a:prstGeom prst="ellipse">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spTree>
    <p:extLst>
      <p:ext uri="{BB962C8B-B14F-4D97-AF65-F5344CB8AC3E}">
        <p14:creationId xmlns:p14="http://schemas.microsoft.com/office/powerpoint/2010/main" val="1694475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EE004-BB2E-84B0-8464-308D1AEF8370}"/>
            </a:ext>
          </a:extLst>
        </p:cNvPr>
        <p:cNvGrpSpPr/>
        <p:nvPr/>
      </p:nvGrpSpPr>
      <p:grpSpPr>
        <a:xfrm>
          <a:off x="0" y="0"/>
          <a:ext cx="0" cy="0"/>
          <a:chOff x="0" y="0"/>
          <a:chExt cx="0" cy="0"/>
        </a:xfrm>
      </p:grpSpPr>
      <p:pic>
        <p:nvPicPr>
          <p:cNvPr id="5" name="그림 4">
            <a:extLst>
              <a:ext uri="{FF2B5EF4-FFF2-40B4-BE49-F238E27FC236}">
                <a16:creationId xmlns:a16="http://schemas.microsoft.com/office/drawing/2014/main" id="{CC044367-CA7E-20E0-39C7-4D59D1671BB1}"/>
              </a:ext>
            </a:extLst>
          </p:cNvPr>
          <p:cNvPicPr>
            <a:picLocks noChangeAspect="1"/>
          </p:cNvPicPr>
          <p:nvPr/>
        </p:nvPicPr>
        <p:blipFill>
          <a:blip r:embed="rId2"/>
          <a:stretch>
            <a:fillRect/>
          </a:stretch>
        </p:blipFill>
        <p:spPr>
          <a:xfrm>
            <a:off x="762001" y="1996651"/>
            <a:ext cx="5221854" cy="4221269"/>
          </a:xfrm>
          <a:prstGeom prst="rect">
            <a:avLst/>
          </a:prstGeom>
        </p:spPr>
      </p:pic>
      <p:sp>
        <p:nvSpPr>
          <p:cNvPr id="41" name="직사각형 40">
            <a:extLst>
              <a:ext uri="{FF2B5EF4-FFF2-40B4-BE49-F238E27FC236}">
                <a16:creationId xmlns:a16="http://schemas.microsoft.com/office/drawing/2014/main" id="{EC1A4228-3D7B-98B7-2949-51BCAB6A5F75}"/>
              </a:ext>
            </a:extLst>
          </p:cNvPr>
          <p:cNvSpPr/>
          <p:nvPr/>
        </p:nvSpPr>
        <p:spPr>
          <a:xfrm>
            <a:off x="571501" y="1701220"/>
            <a:ext cx="8724899" cy="4604330"/>
          </a:xfrm>
          <a:prstGeom prst="rect">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2" name="Title 1">
            <a:extLst>
              <a:ext uri="{FF2B5EF4-FFF2-40B4-BE49-F238E27FC236}">
                <a16:creationId xmlns:a16="http://schemas.microsoft.com/office/drawing/2014/main" id="{B092B3E5-4C9B-54AA-34D1-A1DA2CE69072}"/>
              </a:ext>
            </a:extLst>
          </p:cNvPr>
          <p:cNvSpPr>
            <a:spLocks noGrp="1"/>
          </p:cNvSpPr>
          <p:nvPr>
            <p:ph type="title"/>
          </p:nvPr>
        </p:nvSpPr>
        <p:spPr/>
        <p:txBody>
          <a:bodyPr/>
          <a:lstStyle/>
          <a:p>
            <a:r>
              <a:rPr lang="en-US" altLang="ko-KR" dirty="0">
                <a:ln>
                  <a:solidFill>
                    <a:schemeClr val="bg1">
                      <a:alpha val="0"/>
                    </a:schemeClr>
                  </a:solidFill>
                </a:ln>
              </a:rPr>
              <a:t>2.3 </a:t>
            </a:r>
            <a:r>
              <a:rPr lang="ko-KR" altLang="en-US" dirty="0">
                <a:ln>
                  <a:solidFill>
                    <a:schemeClr val="bg1">
                      <a:alpha val="0"/>
                    </a:schemeClr>
                  </a:solidFill>
                </a:ln>
              </a:rPr>
              <a:t>대외기관등록</a:t>
            </a:r>
          </a:p>
        </p:txBody>
      </p:sp>
      <p:sp>
        <p:nvSpPr>
          <p:cNvPr id="27" name="직사각형 26">
            <a:extLst>
              <a:ext uri="{FF2B5EF4-FFF2-40B4-BE49-F238E27FC236}">
                <a16:creationId xmlns:a16="http://schemas.microsoft.com/office/drawing/2014/main" id="{1817849C-4191-32B6-1E99-9791D76DE101}"/>
              </a:ext>
            </a:extLst>
          </p:cNvPr>
          <p:cNvSpPr/>
          <p:nvPr/>
        </p:nvSpPr>
        <p:spPr>
          <a:xfrm>
            <a:off x="6067424" y="2135228"/>
            <a:ext cx="3076575" cy="4082692"/>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t" anchorCtr="0"/>
          <a:lstStyle/>
          <a:p>
            <a:pPr marL="171450" indent="-171450">
              <a:lnSpc>
                <a:spcPct val="130000"/>
              </a:lnSpc>
              <a:buFont typeface="Wingdings" panose="05000000000000000000" pitchFamily="2" charset="2"/>
              <a:buChar char="l"/>
            </a:pPr>
            <a:r>
              <a:rPr lang="ko-KR" altLang="en-US" sz="1100" dirty="0">
                <a:solidFill>
                  <a:schemeClr val="tx1"/>
                </a:solidFill>
                <a:latin typeface="+mn-ea"/>
              </a:rPr>
              <a:t> 배치 세부 기관 등록</a:t>
            </a:r>
            <a:endParaRPr lang="en-US" altLang="ko-KR" sz="1100" dirty="0">
              <a:solidFill>
                <a:schemeClr val="tx1"/>
              </a:solidFill>
              <a:latin typeface="+mn-ea"/>
            </a:endParaRPr>
          </a:p>
          <a:p>
            <a:pPr marL="357188" lvl="1" indent="-179388">
              <a:lnSpc>
                <a:spcPct val="130000"/>
              </a:lnSpc>
              <a:buFont typeface="Arial" panose="020B0604020202020204" pitchFamily="34" charset="0"/>
              <a:buChar char="•"/>
              <a:tabLst>
                <a:tab pos="268288" algn="l"/>
              </a:tabLst>
            </a:pPr>
            <a:r>
              <a:rPr lang="ko-KR" altLang="en-US" sz="1100" dirty="0">
                <a:solidFill>
                  <a:schemeClr val="tx1"/>
                </a:solidFill>
                <a:latin typeface="+mn-ea"/>
              </a:rPr>
              <a:t>배치기관은 해당 업무를 선택</a:t>
            </a:r>
            <a:endParaRPr lang="en-US" altLang="ko-KR" sz="1100" dirty="0">
              <a:solidFill>
                <a:schemeClr val="tx1"/>
              </a:solidFill>
              <a:latin typeface="+mn-ea"/>
            </a:endParaRPr>
          </a:p>
          <a:p>
            <a:pPr marL="357188" lvl="1" indent="-179388">
              <a:lnSpc>
                <a:spcPct val="130000"/>
              </a:lnSpc>
              <a:buFont typeface="Arial" panose="020B0604020202020204" pitchFamily="34" charset="0"/>
              <a:buChar char="•"/>
              <a:tabLst>
                <a:tab pos="268288" algn="l"/>
              </a:tabLst>
            </a:pPr>
            <a:r>
              <a:rPr lang="ko-KR" altLang="en-US" sz="1100" dirty="0">
                <a:solidFill>
                  <a:schemeClr val="tx1"/>
                </a:solidFill>
                <a:latin typeface="+mn-ea"/>
              </a:rPr>
              <a:t>대외기관 코드는 </a:t>
            </a:r>
            <a:r>
              <a:rPr lang="en-US" altLang="ko-KR" sz="1100" dirty="0">
                <a:solidFill>
                  <a:schemeClr val="tx1"/>
                </a:solidFill>
                <a:latin typeface="+mn-ea"/>
              </a:rPr>
              <a:t>4</a:t>
            </a:r>
            <a:r>
              <a:rPr lang="ko-KR" altLang="en-US" sz="1100" dirty="0">
                <a:solidFill>
                  <a:schemeClr val="tx1"/>
                </a:solidFill>
                <a:latin typeface="+mn-ea"/>
              </a:rPr>
              <a:t>자리로 등록</a:t>
            </a:r>
            <a:endParaRPr lang="en-US" altLang="ko-KR" sz="1100" dirty="0">
              <a:solidFill>
                <a:schemeClr val="tx1"/>
              </a:solidFill>
              <a:latin typeface="+mn-ea"/>
            </a:endParaRPr>
          </a:p>
          <a:p>
            <a:pPr marL="357188" lvl="1" indent="-179388">
              <a:lnSpc>
                <a:spcPct val="130000"/>
              </a:lnSpc>
              <a:buFont typeface="Arial" panose="020B0604020202020204" pitchFamily="34" charset="0"/>
              <a:buChar char="•"/>
              <a:tabLst>
                <a:tab pos="268288" algn="l"/>
              </a:tabLst>
            </a:pPr>
            <a:r>
              <a:rPr lang="ko-KR" altLang="en-US" sz="1100" dirty="0">
                <a:solidFill>
                  <a:schemeClr val="tx1"/>
                </a:solidFill>
                <a:latin typeface="+mn-ea"/>
              </a:rPr>
              <a:t>송수신구분코드는 </a:t>
            </a:r>
            <a:r>
              <a:rPr lang="en-US" altLang="ko-KR" sz="1100" dirty="0">
                <a:solidFill>
                  <a:schemeClr val="tx1"/>
                </a:solidFill>
                <a:latin typeface="+mn-ea"/>
              </a:rPr>
              <a:t>“FTPDJ”</a:t>
            </a:r>
            <a:r>
              <a:rPr lang="ko-KR" altLang="en-US" sz="1100" dirty="0">
                <a:solidFill>
                  <a:schemeClr val="tx1"/>
                </a:solidFill>
                <a:latin typeface="+mn-ea"/>
              </a:rPr>
              <a:t>를 선택</a:t>
            </a:r>
            <a:endParaRPr lang="en-US" altLang="ko-KR" sz="1100" dirty="0">
              <a:solidFill>
                <a:schemeClr val="tx1"/>
              </a:solidFill>
              <a:latin typeface="+mn-ea"/>
            </a:endParaRPr>
          </a:p>
          <a:p>
            <a:pPr marL="92075" indent="-92075">
              <a:lnSpc>
                <a:spcPct val="130000"/>
              </a:lnSpc>
              <a:buFont typeface="Wingdings" panose="05000000000000000000" pitchFamily="2" charset="2"/>
              <a:buChar char="§"/>
            </a:pPr>
            <a:endParaRPr lang="en-US" altLang="ko-KR" sz="1100" dirty="0">
              <a:solidFill>
                <a:schemeClr val="tx1"/>
              </a:solidFill>
              <a:latin typeface="+mn-ea"/>
            </a:endParaRPr>
          </a:p>
          <a:p>
            <a:pPr marL="171450" indent="-171450">
              <a:lnSpc>
                <a:spcPct val="130000"/>
              </a:lnSpc>
              <a:buFont typeface="Wingdings" panose="05000000000000000000" pitchFamily="2" charset="2"/>
              <a:buChar char="l"/>
            </a:pPr>
            <a:r>
              <a:rPr lang="ko-KR" altLang="en-US" sz="1100" dirty="0">
                <a:solidFill>
                  <a:schemeClr val="tx1"/>
                </a:solidFill>
                <a:latin typeface="+mn-ea"/>
              </a:rPr>
              <a:t> 대외기관 연결 정보</a:t>
            </a:r>
            <a:endParaRPr lang="en-US" altLang="ko-KR" sz="1100" dirty="0">
              <a:solidFill>
                <a:schemeClr val="tx1"/>
              </a:solidFill>
              <a:latin typeface="+mn-ea"/>
            </a:endParaRPr>
          </a:p>
          <a:p>
            <a:pPr marL="357188" lvl="1" indent="-179388">
              <a:lnSpc>
                <a:spcPct val="130000"/>
              </a:lnSpc>
              <a:buFont typeface="Arial" panose="020B0604020202020204" pitchFamily="34" charset="0"/>
              <a:buChar char="•"/>
              <a:tabLst>
                <a:tab pos="268288" algn="l"/>
              </a:tabLst>
            </a:pPr>
            <a:r>
              <a:rPr lang="ko-KR" altLang="en-US" sz="1100" dirty="0">
                <a:solidFill>
                  <a:schemeClr val="tx1"/>
                </a:solidFill>
                <a:latin typeface="+mn-ea"/>
              </a:rPr>
              <a:t>시스템연결코드는 배치기관 코드 </a:t>
            </a:r>
            <a:r>
              <a:rPr lang="en-US" altLang="ko-KR" sz="1100" dirty="0">
                <a:solidFill>
                  <a:schemeClr val="tx1"/>
                </a:solidFill>
                <a:latin typeface="+mn-ea"/>
              </a:rPr>
              <a:t>4</a:t>
            </a:r>
            <a:r>
              <a:rPr lang="ko-KR" altLang="en-US" sz="1100" dirty="0">
                <a:solidFill>
                  <a:schemeClr val="tx1"/>
                </a:solidFill>
                <a:latin typeface="+mn-ea"/>
              </a:rPr>
              <a:t>자리 </a:t>
            </a:r>
            <a:r>
              <a:rPr lang="en-US" altLang="ko-KR" sz="1100" dirty="0">
                <a:solidFill>
                  <a:schemeClr val="tx1"/>
                </a:solidFill>
                <a:latin typeface="+mn-ea"/>
              </a:rPr>
              <a:t>+ </a:t>
            </a:r>
            <a:r>
              <a:rPr lang="ko-KR" altLang="en-US" sz="1100" dirty="0" err="1">
                <a:solidFill>
                  <a:schemeClr val="tx1"/>
                </a:solidFill>
                <a:latin typeface="+mn-ea"/>
              </a:rPr>
              <a:t>배치세부기관코드</a:t>
            </a:r>
            <a:r>
              <a:rPr lang="ko-KR" altLang="en-US" sz="1100" dirty="0">
                <a:solidFill>
                  <a:schemeClr val="tx1"/>
                </a:solidFill>
                <a:latin typeface="+mn-ea"/>
              </a:rPr>
              <a:t> </a:t>
            </a:r>
            <a:r>
              <a:rPr lang="en-US" altLang="ko-KR" sz="1100" dirty="0">
                <a:solidFill>
                  <a:schemeClr val="tx1"/>
                </a:solidFill>
                <a:latin typeface="+mn-ea"/>
              </a:rPr>
              <a:t>5</a:t>
            </a:r>
            <a:r>
              <a:rPr lang="ko-KR" altLang="en-US" sz="1100" dirty="0">
                <a:solidFill>
                  <a:schemeClr val="tx1"/>
                </a:solidFill>
                <a:latin typeface="+mn-ea"/>
              </a:rPr>
              <a:t>자리 </a:t>
            </a:r>
            <a:r>
              <a:rPr lang="en-US" altLang="ko-KR" sz="1100" dirty="0">
                <a:solidFill>
                  <a:schemeClr val="tx1"/>
                </a:solidFill>
                <a:latin typeface="+mn-ea"/>
              </a:rPr>
              <a:t>+ </a:t>
            </a:r>
            <a:r>
              <a:rPr lang="ko-KR" altLang="en-US" sz="1100" dirty="0" err="1">
                <a:solidFill>
                  <a:schemeClr val="tx1"/>
                </a:solidFill>
                <a:latin typeface="+mn-ea"/>
              </a:rPr>
              <a:t>오구어댑터구분코드</a:t>
            </a:r>
            <a:r>
              <a:rPr lang="ko-KR" altLang="en-US" sz="1100" dirty="0">
                <a:solidFill>
                  <a:schemeClr val="tx1"/>
                </a:solidFill>
                <a:latin typeface="+mn-ea"/>
              </a:rPr>
              <a:t> </a:t>
            </a:r>
            <a:r>
              <a:rPr lang="en-US" altLang="ko-KR" sz="1100" dirty="0">
                <a:solidFill>
                  <a:schemeClr val="tx1"/>
                </a:solidFill>
                <a:latin typeface="+mn-ea"/>
              </a:rPr>
              <a:t>1</a:t>
            </a:r>
            <a:r>
              <a:rPr lang="ko-KR" altLang="en-US" sz="1100" dirty="0">
                <a:solidFill>
                  <a:schemeClr val="tx1"/>
                </a:solidFill>
                <a:latin typeface="+mn-ea"/>
              </a:rPr>
              <a:t>자리</a:t>
            </a:r>
            <a:r>
              <a:rPr lang="en-US" altLang="ko-KR" sz="1100" dirty="0">
                <a:solidFill>
                  <a:schemeClr val="tx1"/>
                </a:solidFill>
                <a:latin typeface="+mn-ea"/>
              </a:rPr>
              <a:t>(“R”) + </a:t>
            </a:r>
            <a:r>
              <a:rPr lang="ko-KR" altLang="en-US" sz="1100" dirty="0">
                <a:solidFill>
                  <a:schemeClr val="tx1"/>
                </a:solidFill>
                <a:latin typeface="+mn-ea"/>
              </a:rPr>
              <a:t>순번 </a:t>
            </a:r>
            <a:r>
              <a:rPr lang="en-US" altLang="ko-KR" sz="1100" dirty="0">
                <a:solidFill>
                  <a:schemeClr val="tx1"/>
                </a:solidFill>
                <a:latin typeface="+mn-ea"/>
              </a:rPr>
              <a:t>2 </a:t>
            </a:r>
            <a:r>
              <a:rPr lang="ko-KR" altLang="en-US" sz="1100" dirty="0">
                <a:solidFill>
                  <a:schemeClr val="tx1"/>
                </a:solidFill>
                <a:latin typeface="+mn-ea"/>
              </a:rPr>
              <a:t>자리를 조합하여 등록</a:t>
            </a:r>
            <a:endParaRPr lang="en-US" altLang="ko-KR" sz="1100" dirty="0">
              <a:solidFill>
                <a:schemeClr val="tx1"/>
              </a:solidFill>
              <a:latin typeface="+mn-ea"/>
            </a:endParaRPr>
          </a:p>
          <a:p>
            <a:pPr marL="357188" lvl="1" indent="-179388">
              <a:lnSpc>
                <a:spcPct val="130000"/>
              </a:lnSpc>
              <a:buFont typeface="Arial" panose="020B0604020202020204" pitchFamily="34" charset="0"/>
              <a:buChar char="•"/>
              <a:tabLst>
                <a:tab pos="268288" algn="l"/>
              </a:tabLst>
            </a:pPr>
            <a:r>
              <a:rPr lang="ko-KR" altLang="en-US" sz="1100" dirty="0">
                <a:solidFill>
                  <a:schemeClr val="tx1"/>
                </a:solidFill>
                <a:latin typeface="+mn-ea"/>
              </a:rPr>
              <a:t>연결 </a:t>
            </a:r>
            <a:r>
              <a:rPr lang="en-US" altLang="ko-KR" sz="1100" dirty="0">
                <a:solidFill>
                  <a:schemeClr val="tx1"/>
                </a:solidFill>
                <a:latin typeface="+mn-ea"/>
              </a:rPr>
              <a:t>ID </a:t>
            </a:r>
            <a:r>
              <a:rPr lang="ko-KR" altLang="en-US" sz="1100" dirty="0">
                <a:solidFill>
                  <a:schemeClr val="tx1"/>
                </a:solidFill>
                <a:latin typeface="+mn-ea"/>
              </a:rPr>
              <a:t>정보 </a:t>
            </a:r>
            <a:r>
              <a:rPr lang="en-US" altLang="ko-KR" sz="1100" dirty="0">
                <a:solidFill>
                  <a:schemeClr val="tx1"/>
                </a:solidFill>
                <a:latin typeface="+mn-ea"/>
              </a:rPr>
              <a:t>1 : user</a:t>
            </a:r>
            <a:r>
              <a:rPr lang="ko-KR" altLang="en-US" sz="1100" dirty="0">
                <a:solidFill>
                  <a:schemeClr val="tx1"/>
                </a:solidFill>
                <a:latin typeface="+mn-ea"/>
              </a:rPr>
              <a:t>명</a:t>
            </a:r>
            <a:endParaRPr lang="en-US" altLang="ko-KR" sz="1100" dirty="0">
              <a:solidFill>
                <a:schemeClr val="tx1"/>
              </a:solidFill>
              <a:latin typeface="+mn-ea"/>
            </a:endParaRPr>
          </a:p>
          <a:p>
            <a:pPr marL="357188" lvl="1" indent="-179388">
              <a:lnSpc>
                <a:spcPct val="130000"/>
              </a:lnSpc>
              <a:buFont typeface="Arial" panose="020B0604020202020204" pitchFamily="34" charset="0"/>
              <a:buChar char="•"/>
              <a:tabLst>
                <a:tab pos="268288" algn="l"/>
              </a:tabLst>
            </a:pPr>
            <a:r>
              <a:rPr lang="ko-KR" altLang="en-US" sz="1100" dirty="0">
                <a:solidFill>
                  <a:schemeClr val="tx1"/>
                </a:solidFill>
                <a:latin typeface="+mn-ea"/>
              </a:rPr>
              <a:t>연결 </a:t>
            </a:r>
            <a:r>
              <a:rPr lang="en-US" altLang="ko-KR" sz="1100" dirty="0">
                <a:solidFill>
                  <a:schemeClr val="tx1"/>
                </a:solidFill>
                <a:latin typeface="+mn-ea"/>
              </a:rPr>
              <a:t>ID </a:t>
            </a:r>
            <a:r>
              <a:rPr lang="ko-KR" altLang="en-US" sz="1100" dirty="0">
                <a:solidFill>
                  <a:schemeClr val="tx1"/>
                </a:solidFill>
                <a:latin typeface="+mn-ea"/>
              </a:rPr>
              <a:t>정보 </a:t>
            </a:r>
            <a:r>
              <a:rPr lang="en-US" altLang="ko-KR" sz="1100" dirty="0">
                <a:solidFill>
                  <a:schemeClr val="tx1"/>
                </a:solidFill>
                <a:latin typeface="+mn-ea"/>
              </a:rPr>
              <a:t>2 : </a:t>
            </a:r>
            <a:r>
              <a:rPr lang="ko-KR" altLang="en-US" sz="1100" dirty="0">
                <a:solidFill>
                  <a:schemeClr val="tx1"/>
                </a:solidFill>
                <a:latin typeface="+mn-ea"/>
              </a:rPr>
              <a:t>비밀번호</a:t>
            </a:r>
            <a:r>
              <a:rPr lang="en-US" altLang="ko-KR" sz="1100" dirty="0">
                <a:solidFill>
                  <a:schemeClr val="tx1"/>
                </a:solidFill>
                <a:latin typeface="+mn-ea"/>
              </a:rPr>
              <a:t>/ssh key</a:t>
            </a:r>
          </a:p>
          <a:p>
            <a:pPr marL="357188" lvl="1" indent="-179388">
              <a:lnSpc>
                <a:spcPct val="130000"/>
              </a:lnSpc>
              <a:buFont typeface="Arial" panose="020B0604020202020204" pitchFamily="34" charset="0"/>
              <a:buChar char="•"/>
              <a:tabLst>
                <a:tab pos="268288" algn="l"/>
              </a:tabLst>
            </a:pPr>
            <a:endParaRPr lang="en-US" altLang="ko-KR" sz="1100" dirty="0">
              <a:solidFill>
                <a:schemeClr val="tx1"/>
              </a:solidFill>
              <a:latin typeface="+mn-ea"/>
            </a:endParaRPr>
          </a:p>
          <a:p>
            <a:pPr marL="171450" indent="-171450">
              <a:lnSpc>
                <a:spcPct val="130000"/>
              </a:lnSpc>
              <a:buFont typeface="Wingdings" panose="05000000000000000000" pitchFamily="2" charset="2"/>
              <a:buChar char="l"/>
            </a:pPr>
            <a:r>
              <a:rPr lang="ko-KR" altLang="en-US" sz="1100" dirty="0">
                <a:solidFill>
                  <a:schemeClr val="tx1"/>
                </a:solidFill>
                <a:latin typeface="+mn-ea"/>
              </a:rPr>
              <a:t> 대외기관 </a:t>
            </a:r>
            <a:r>
              <a:rPr lang="ko-KR" altLang="en-US" sz="1100" dirty="0" err="1">
                <a:solidFill>
                  <a:schemeClr val="tx1"/>
                </a:solidFill>
                <a:latin typeface="+mn-ea"/>
              </a:rPr>
              <a:t>프라퍼티</a:t>
            </a:r>
            <a:endParaRPr lang="en-US" altLang="ko-KR" sz="1100" dirty="0">
              <a:solidFill>
                <a:schemeClr val="tx1"/>
              </a:solidFill>
              <a:latin typeface="+mn-ea"/>
            </a:endParaRPr>
          </a:p>
          <a:p>
            <a:pPr marL="357188" lvl="1" indent="-179388">
              <a:lnSpc>
                <a:spcPct val="130000"/>
              </a:lnSpc>
              <a:buFont typeface="Arial" panose="020B0604020202020204" pitchFamily="34" charset="0"/>
              <a:buChar char="•"/>
              <a:tabLst>
                <a:tab pos="268288" algn="l"/>
              </a:tabLst>
            </a:pPr>
            <a:r>
              <a:rPr lang="en-US" altLang="ko-KR" sz="1100" dirty="0">
                <a:solidFill>
                  <a:schemeClr val="tx1"/>
                </a:solidFill>
                <a:latin typeface="+mn-ea"/>
              </a:rPr>
              <a:t>protocol : ftp / sftp</a:t>
            </a:r>
          </a:p>
          <a:p>
            <a:pPr marL="357188" lvl="1" indent="-179388">
              <a:lnSpc>
                <a:spcPct val="130000"/>
              </a:lnSpc>
              <a:buFont typeface="Arial" panose="020B0604020202020204" pitchFamily="34" charset="0"/>
              <a:buChar char="•"/>
              <a:tabLst>
                <a:tab pos="268288" algn="l"/>
              </a:tabLst>
            </a:pPr>
            <a:r>
              <a:rPr lang="en-US" altLang="ko-KR" sz="1100" dirty="0" err="1">
                <a:solidFill>
                  <a:schemeClr val="tx1"/>
                </a:solidFill>
                <a:latin typeface="+mn-ea"/>
              </a:rPr>
              <a:t>proxy.server</a:t>
            </a:r>
            <a:r>
              <a:rPr lang="en-US" altLang="ko-KR" sz="1100" dirty="0">
                <a:solidFill>
                  <a:schemeClr val="tx1"/>
                </a:solidFill>
                <a:latin typeface="+mn-ea"/>
              </a:rPr>
              <a:t> : </a:t>
            </a:r>
            <a:r>
              <a:rPr lang="ko-KR" altLang="en-US" sz="1100" dirty="0">
                <a:solidFill>
                  <a:schemeClr val="tx1"/>
                </a:solidFill>
                <a:latin typeface="+mn-ea"/>
              </a:rPr>
              <a:t>프록시 서버 </a:t>
            </a:r>
            <a:r>
              <a:rPr lang="en-US" altLang="ko-KR" sz="1100" dirty="0" err="1">
                <a:solidFill>
                  <a:schemeClr val="tx1"/>
                </a:solidFill>
                <a:latin typeface="+mn-ea"/>
              </a:rPr>
              <a:t>ip:port</a:t>
            </a:r>
            <a:r>
              <a:rPr lang="ko-KR" altLang="en-US" sz="1100" dirty="0">
                <a:solidFill>
                  <a:schemeClr val="tx1"/>
                </a:solidFill>
                <a:latin typeface="+mn-ea"/>
              </a:rPr>
              <a:t>번호</a:t>
            </a:r>
            <a:endParaRPr lang="en-US" altLang="ko-KR" sz="1100" dirty="0">
              <a:solidFill>
                <a:schemeClr val="tx1"/>
              </a:solidFill>
              <a:latin typeface="+mn-ea"/>
            </a:endParaRPr>
          </a:p>
          <a:p>
            <a:pPr marL="357188" lvl="1" indent="-179388">
              <a:lnSpc>
                <a:spcPct val="130000"/>
              </a:lnSpc>
              <a:buFont typeface="Arial" panose="020B0604020202020204" pitchFamily="34" charset="0"/>
              <a:buChar char="•"/>
              <a:tabLst>
                <a:tab pos="268288" algn="l"/>
              </a:tabLst>
            </a:pPr>
            <a:r>
              <a:rPr lang="en-US" altLang="ko-KR" sz="1100" dirty="0" err="1">
                <a:solidFill>
                  <a:schemeClr val="tx1"/>
                </a:solidFill>
                <a:latin typeface="+mn-ea"/>
              </a:rPr>
              <a:t>remote.path</a:t>
            </a:r>
            <a:r>
              <a:rPr lang="en-US" altLang="ko-KR" sz="1100" dirty="0">
                <a:solidFill>
                  <a:schemeClr val="tx1"/>
                </a:solidFill>
                <a:latin typeface="+mn-ea"/>
              </a:rPr>
              <a:t> : </a:t>
            </a:r>
            <a:r>
              <a:rPr lang="ko-KR" altLang="en-US" sz="1100" dirty="0" err="1">
                <a:solidFill>
                  <a:schemeClr val="tx1"/>
                </a:solidFill>
                <a:latin typeface="+mn-ea"/>
              </a:rPr>
              <a:t>요청시</a:t>
            </a:r>
            <a:r>
              <a:rPr lang="ko-KR" altLang="en-US" sz="1100" dirty="0">
                <a:solidFill>
                  <a:schemeClr val="tx1"/>
                </a:solidFill>
                <a:latin typeface="+mn-ea"/>
              </a:rPr>
              <a:t> </a:t>
            </a:r>
            <a:r>
              <a:rPr lang="en-US" altLang="ko-KR" sz="1100" dirty="0">
                <a:solidFill>
                  <a:schemeClr val="tx1"/>
                </a:solidFill>
                <a:latin typeface="+mn-ea"/>
              </a:rPr>
              <a:t>full path</a:t>
            </a:r>
            <a:r>
              <a:rPr lang="ko-KR" altLang="en-US" sz="1100" dirty="0">
                <a:solidFill>
                  <a:schemeClr val="tx1"/>
                </a:solidFill>
                <a:latin typeface="+mn-ea"/>
              </a:rPr>
              <a:t>이면 무시됨</a:t>
            </a:r>
          </a:p>
        </p:txBody>
      </p:sp>
      <p:sp>
        <p:nvSpPr>
          <p:cNvPr id="33" name="직사각형 32">
            <a:extLst>
              <a:ext uri="{FF2B5EF4-FFF2-40B4-BE49-F238E27FC236}">
                <a16:creationId xmlns:a16="http://schemas.microsoft.com/office/drawing/2014/main" id="{982AC02C-929B-0F81-4802-CACB53366E4D}"/>
              </a:ext>
            </a:extLst>
          </p:cNvPr>
          <p:cNvSpPr/>
          <p:nvPr/>
        </p:nvSpPr>
        <p:spPr>
          <a:xfrm>
            <a:off x="762001" y="2292082"/>
            <a:ext cx="5146915" cy="1242776"/>
          </a:xfrm>
          <a:prstGeom prst="rect">
            <a:avLst/>
          </a:prstGeom>
          <a:noFill/>
          <a:ln w="127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sp>
        <p:nvSpPr>
          <p:cNvPr id="34" name="직사각형 33">
            <a:extLst>
              <a:ext uri="{FF2B5EF4-FFF2-40B4-BE49-F238E27FC236}">
                <a16:creationId xmlns:a16="http://schemas.microsoft.com/office/drawing/2014/main" id="{D961B9CE-49F7-4F20-38BE-586B0D6CD880}"/>
              </a:ext>
            </a:extLst>
          </p:cNvPr>
          <p:cNvSpPr/>
          <p:nvPr/>
        </p:nvSpPr>
        <p:spPr>
          <a:xfrm>
            <a:off x="762000" y="5560741"/>
            <a:ext cx="5146915" cy="606730"/>
          </a:xfrm>
          <a:prstGeom prst="rect">
            <a:avLst/>
          </a:prstGeom>
          <a:noFill/>
          <a:ln w="127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grpSp>
        <p:nvGrpSpPr>
          <p:cNvPr id="35" name="그룹 34">
            <a:extLst>
              <a:ext uri="{FF2B5EF4-FFF2-40B4-BE49-F238E27FC236}">
                <a16:creationId xmlns:a16="http://schemas.microsoft.com/office/drawing/2014/main" id="{344C3D87-332C-F06B-E020-6E661B1240FD}"/>
              </a:ext>
            </a:extLst>
          </p:cNvPr>
          <p:cNvGrpSpPr/>
          <p:nvPr/>
        </p:nvGrpSpPr>
        <p:grpSpPr>
          <a:xfrm>
            <a:off x="4666167" y="3188411"/>
            <a:ext cx="1258678" cy="346447"/>
            <a:chOff x="6347033" y="5997203"/>
            <a:chExt cx="1258678" cy="346447"/>
          </a:xfrm>
        </p:grpSpPr>
        <p:sp>
          <p:nvSpPr>
            <p:cNvPr id="36" name="직사각형 35">
              <a:extLst>
                <a:ext uri="{FF2B5EF4-FFF2-40B4-BE49-F238E27FC236}">
                  <a16:creationId xmlns:a16="http://schemas.microsoft.com/office/drawing/2014/main" id="{88B1041E-6E02-F2E4-A521-CAA049037646}"/>
                </a:ext>
              </a:extLst>
            </p:cNvPr>
            <p:cNvSpPr/>
            <p:nvPr/>
          </p:nvSpPr>
          <p:spPr>
            <a:xfrm>
              <a:off x="6362963" y="5997203"/>
              <a:ext cx="1242748" cy="346447"/>
            </a:xfrm>
            <a:prstGeom prst="rect">
              <a:avLst/>
            </a:prstGeom>
            <a:solidFill>
              <a:srgbClr val="FFC000">
                <a:alpha val="43000"/>
              </a:srgb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sp>
          <p:nvSpPr>
            <p:cNvPr id="37" name="TextBox 36">
              <a:extLst>
                <a:ext uri="{FF2B5EF4-FFF2-40B4-BE49-F238E27FC236}">
                  <a16:creationId xmlns:a16="http://schemas.microsoft.com/office/drawing/2014/main" id="{727C5944-7199-AC29-579C-FBA63C4BCE6F}"/>
                </a:ext>
              </a:extLst>
            </p:cNvPr>
            <p:cNvSpPr txBox="1"/>
            <p:nvPr/>
          </p:nvSpPr>
          <p:spPr>
            <a:xfrm>
              <a:off x="6347033" y="6036666"/>
              <a:ext cx="1031051" cy="253916"/>
            </a:xfrm>
            <a:prstGeom prst="rect">
              <a:avLst/>
            </a:prstGeom>
            <a:noFill/>
          </p:spPr>
          <p:txBody>
            <a:bodyPr wrap="none" rtlCol="0">
              <a:spAutoFit/>
            </a:bodyPr>
            <a:lstStyle/>
            <a:p>
              <a:r>
                <a:rPr lang="ko-KR" altLang="en-US" sz="1050" dirty="0">
                  <a:latin typeface="+mn-ea"/>
                </a:rPr>
                <a:t>대외 기관 정보</a:t>
              </a:r>
            </a:p>
          </p:txBody>
        </p:sp>
      </p:grpSp>
      <p:grpSp>
        <p:nvGrpSpPr>
          <p:cNvPr id="38" name="그룹 37">
            <a:extLst>
              <a:ext uri="{FF2B5EF4-FFF2-40B4-BE49-F238E27FC236}">
                <a16:creationId xmlns:a16="http://schemas.microsoft.com/office/drawing/2014/main" id="{E28098B1-96FA-2602-AC7A-2344C65B3933}"/>
              </a:ext>
            </a:extLst>
          </p:cNvPr>
          <p:cNvGrpSpPr/>
          <p:nvPr/>
        </p:nvGrpSpPr>
        <p:grpSpPr>
          <a:xfrm>
            <a:off x="4650237" y="5821024"/>
            <a:ext cx="1258678" cy="346447"/>
            <a:chOff x="8265666" y="5887460"/>
            <a:chExt cx="1258678" cy="346447"/>
          </a:xfrm>
        </p:grpSpPr>
        <p:sp>
          <p:nvSpPr>
            <p:cNvPr id="39" name="직사각형 38">
              <a:extLst>
                <a:ext uri="{FF2B5EF4-FFF2-40B4-BE49-F238E27FC236}">
                  <a16:creationId xmlns:a16="http://schemas.microsoft.com/office/drawing/2014/main" id="{288439A8-12AD-4DFC-CA6E-56085369ED7E}"/>
                </a:ext>
              </a:extLst>
            </p:cNvPr>
            <p:cNvSpPr/>
            <p:nvPr/>
          </p:nvSpPr>
          <p:spPr>
            <a:xfrm>
              <a:off x="8281596" y="5887460"/>
              <a:ext cx="1242748" cy="346447"/>
            </a:xfrm>
            <a:prstGeom prst="rect">
              <a:avLst/>
            </a:prstGeom>
            <a:solidFill>
              <a:srgbClr val="FFC000">
                <a:alpha val="43000"/>
              </a:srgb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sp>
          <p:nvSpPr>
            <p:cNvPr id="40" name="TextBox 39">
              <a:extLst>
                <a:ext uri="{FF2B5EF4-FFF2-40B4-BE49-F238E27FC236}">
                  <a16:creationId xmlns:a16="http://schemas.microsoft.com/office/drawing/2014/main" id="{85875CF9-98FD-A6BF-FFFD-65338262867B}"/>
                </a:ext>
              </a:extLst>
            </p:cNvPr>
            <p:cNvSpPr txBox="1"/>
            <p:nvPr/>
          </p:nvSpPr>
          <p:spPr>
            <a:xfrm>
              <a:off x="8265666" y="5926923"/>
              <a:ext cx="1249060" cy="253916"/>
            </a:xfrm>
            <a:prstGeom prst="rect">
              <a:avLst/>
            </a:prstGeom>
            <a:noFill/>
          </p:spPr>
          <p:txBody>
            <a:bodyPr wrap="none" rtlCol="0">
              <a:spAutoFit/>
            </a:bodyPr>
            <a:lstStyle/>
            <a:p>
              <a:r>
                <a:rPr lang="ko-KR" altLang="en-US" sz="1050" dirty="0">
                  <a:latin typeface="+mn-ea"/>
                </a:rPr>
                <a:t>대외기관 </a:t>
              </a:r>
              <a:r>
                <a:rPr lang="ko-KR" altLang="en-US" sz="1050" dirty="0" err="1">
                  <a:latin typeface="+mn-ea"/>
                </a:rPr>
                <a:t>프라퍼티</a:t>
              </a:r>
              <a:endParaRPr lang="ko-KR" altLang="en-US" sz="1050" dirty="0">
                <a:latin typeface="+mn-ea"/>
              </a:endParaRPr>
            </a:p>
          </p:txBody>
        </p:sp>
      </p:grpSp>
      <p:sp>
        <p:nvSpPr>
          <p:cNvPr id="43" name="텍스트 개체 틀 42">
            <a:extLst>
              <a:ext uri="{FF2B5EF4-FFF2-40B4-BE49-F238E27FC236}">
                <a16:creationId xmlns:a16="http://schemas.microsoft.com/office/drawing/2014/main" id="{391164F9-7CDA-3AFC-FF02-D591FCE5B897}"/>
              </a:ext>
            </a:extLst>
          </p:cNvPr>
          <p:cNvSpPr>
            <a:spLocks noGrp="1"/>
          </p:cNvSpPr>
          <p:nvPr>
            <p:ph type="body" sz="quarter" idx="14"/>
          </p:nvPr>
        </p:nvSpPr>
        <p:spPr/>
        <p:txBody>
          <a:bodyPr/>
          <a:lstStyle/>
          <a:p>
            <a:r>
              <a:rPr lang="ko-KR" altLang="en-US" dirty="0"/>
              <a:t>대외기관 정보와 파일 송수신 </a:t>
            </a:r>
            <a:r>
              <a:rPr lang="en-US" altLang="ko-KR" dirty="0"/>
              <a:t>Protocol</a:t>
            </a:r>
            <a:r>
              <a:rPr lang="ko-KR" altLang="en-US" dirty="0"/>
              <a:t>등 접속 환경을 등록함</a:t>
            </a:r>
            <a:br>
              <a:rPr lang="en-US" altLang="ko-KR" dirty="0"/>
            </a:br>
            <a:r>
              <a:rPr lang="ko-KR" altLang="en-US" sz="1400" dirty="0"/>
              <a:t>메뉴 위치 </a:t>
            </a:r>
            <a:r>
              <a:rPr lang="en-US" altLang="ko-KR" sz="1400" dirty="0"/>
              <a:t>: </a:t>
            </a:r>
            <a:r>
              <a:rPr lang="ko-KR" altLang="en-US" sz="1400" dirty="0"/>
              <a:t>환경정보 → 일괄전송 작업 관리 → 시스템  대외 기관</a:t>
            </a:r>
            <a:endParaRPr lang="en-US" altLang="ko-KR" sz="1400" dirty="0"/>
          </a:p>
          <a:p>
            <a:endParaRPr lang="ko-KR" altLang="en-US" dirty="0"/>
          </a:p>
        </p:txBody>
      </p:sp>
      <p:sp>
        <p:nvSpPr>
          <p:cNvPr id="44" name="Text Placeholder 3">
            <a:extLst>
              <a:ext uri="{FF2B5EF4-FFF2-40B4-BE49-F238E27FC236}">
                <a16:creationId xmlns:a16="http://schemas.microsoft.com/office/drawing/2014/main" id="{DA264DA6-6472-6184-D11B-E0279A9EA59A}"/>
              </a:ext>
            </a:extLst>
          </p:cNvPr>
          <p:cNvSpPr>
            <a:spLocks noGrp="1"/>
          </p:cNvSpPr>
          <p:nvPr>
            <p:ph type="body" sz="quarter" idx="10"/>
          </p:nvPr>
        </p:nvSpPr>
        <p:spPr>
          <a:xfrm>
            <a:off x="409575" y="157685"/>
            <a:ext cx="2549525" cy="152349"/>
          </a:xfrm>
        </p:spPr>
        <p:txBody>
          <a:bodyPr/>
          <a:lstStyle/>
          <a:p>
            <a:r>
              <a:rPr lang="en-US" altLang="ko-KR" dirty="0">
                <a:ln>
                  <a:solidFill>
                    <a:schemeClr val="bg1">
                      <a:alpha val="0"/>
                    </a:schemeClr>
                  </a:solidFill>
                </a:ln>
              </a:rPr>
              <a:t>APIM &gt; </a:t>
            </a:r>
            <a:r>
              <a:rPr lang="ko-KR" altLang="en-US" dirty="0" err="1">
                <a:ln>
                  <a:solidFill>
                    <a:schemeClr val="bg1">
                      <a:alpha val="0"/>
                    </a:schemeClr>
                  </a:solidFill>
                </a:ln>
              </a:rPr>
              <a:t>관리자포탈</a:t>
            </a:r>
            <a:endParaRPr lang="ko-KR" altLang="en-US" dirty="0">
              <a:ln>
                <a:solidFill>
                  <a:schemeClr val="bg1">
                    <a:alpha val="0"/>
                  </a:schemeClr>
                </a:solidFill>
              </a:ln>
            </a:endParaRPr>
          </a:p>
        </p:txBody>
      </p:sp>
      <p:grpSp>
        <p:nvGrpSpPr>
          <p:cNvPr id="45" name="그룹 44">
            <a:extLst>
              <a:ext uri="{FF2B5EF4-FFF2-40B4-BE49-F238E27FC236}">
                <a16:creationId xmlns:a16="http://schemas.microsoft.com/office/drawing/2014/main" id="{426B4AE9-9946-CBE5-B04E-24FD5B488487}"/>
              </a:ext>
            </a:extLst>
          </p:cNvPr>
          <p:cNvGrpSpPr/>
          <p:nvPr/>
        </p:nvGrpSpPr>
        <p:grpSpPr>
          <a:xfrm>
            <a:off x="3117417" y="1629220"/>
            <a:ext cx="3816000" cy="367431"/>
            <a:chOff x="3117417" y="1629220"/>
            <a:chExt cx="3816000" cy="367431"/>
          </a:xfrm>
        </p:grpSpPr>
        <p:sp>
          <p:nvSpPr>
            <p:cNvPr id="46" name="사다리꼴 45">
              <a:extLst>
                <a:ext uri="{FF2B5EF4-FFF2-40B4-BE49-F238E27FC236}">
                  <a16:creationId xmlns:a16="http://schemas.microsoft.com/office/drawing/2014/main" id="{A47BB417-BF7E-3D78-2364-D6791463EDAD}"/>
                </a:ext>
              </a:extLst>
            </p:cNvPr>
            <p:cNvSpPr/>
            <p:nvPr/>
          </p:nvSpPr>
          <p:spPr>
            <a:xfrm>
              <a:off x="3117417" y="1629220"/>
              <a:ext cx="3816000" cy="72000"/>
            </a:xfrm>
            <a:prstGeom prst="trapezoid">
              <a:avLst/>
            </a:prstGeom>
            <a:solidFill>
              <a:sysClr val="windowText" lastClr="000000">
                <a:lumMod val="85000"/>
                <a:lumOff val="15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mn-ea"/>
                <a:cs typeface="+mn-cs"/>
              </a:endParaRPr>
            </a:p>
          </p:txBody>
        </p:sp>
        <p:sp>
          <p:nvSpPr>
            <p:cNvPr id="47" name="순서도: 수동 연산 46">
              <a:extLst>
                <a:ext uri="{FF2B5EF4-FFF2-40B4-BE49-F238E27FC236}">
                  <a16:creationId xmlns:a16="http://schemas.microsoft.com/office/drawing/2014/main" id="{CC0C13F4-B526-2730-7F84-EFDB1F079689}"/>
                </a:ext>
              </a:extLst>
            </p:cNvPr>
            <p:cNvSpPr/>
            <p:nvPr/>
          </p:nvSpPr>
          <p:spPr>
            <a:xfrm>
              <a:off x="3138991" y="1636651"/>
              <a:ext cx="3791572" cy="360000"/>
            </a:xfrm>
            <a:prstGeom prst="flowChartManualOperation">
              <a:avLst/>
            </a:prstGeom>
            <a:solidFill>
              <a:schemeClr val="accent1">
                <a:lumMod val="75000"/>
              </a:schemeClr>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ko-KR" altLang="en-US" sz="1600" b="0" i="0" u="none" strike="noStrike" kern="0" cap="none" spc="0" normalizeH="0" baseline="0" noProof="0" dirty="0">
                  <a:ln>
                    <a:noFill/>
                  </a:ln>
                  <a:solidFill>
                    <a:prstClr val="white"/>
                  </a:solidFill>
                  <a:effectLst/>
                  <a:uLnTx/>
                  <a:uFillTx/>
                  <a:latin typeface="+mn-ea"/>
                  <a:cs typeface="+mn-cs"/>
                </a:rPr>
                <a:t>대외기관 등록</a:t>
              </a:r>
            </a:p>
          </p:txBody>
        </p:sp>
      </p:grpSp>
      <p:sp>
        <p:nvSpPr>
          <p:cNvPr id="9" name="직사각형 8">
            <a:extLst>
              <a:ext uri="{FF2B5EF4-FFF2-40B4-BE49-F238E27FC236}">
                <a16:creationId xmlns:a16="http://schemas.microsoft.com/office/drawing/2014/main" id="{2C241BA8-977A-2FE5-AC21-F618A1FDC5CB}"/>
              </a:ext>
            </a:extLst>
          </p:cNvPr>
          <p:cNvSpPr/>
          <p:nvPr/>
        </p:nvSpPr>
        <p:spPr>
          <a:xfrm>
            <a:off x="762004" y="3789295"/>
            <a:ext cx="5146915" cy="1273357"/>
          </a:xfrm>
          <a:prstGeom prst="rect">
            <a:avLst/>
          </a:prstGeom>
          <a:noFill/>
          <a:ln w="127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grpSp>
        <p:nvGrpSpPr>
          <p:cNvPr id="10" name="그룹 9">
            <a:extLst>
              <a:ext uri="{FF2B5EF4-FFF2-40B4-BE49-F238E27FC236}">
                <a16:creationId xmlns:a16="http://schemas.microsoft.com/office/drawing/2014/main" id="{A2F5FBF8-49DE-B95C-076C-7D3B60011466}"/>
              </a:ext>
            </a:extLst>
          </p:cNvPr>
          <p:cNvGrpSpPr/>
          <p:nvPr/>
        </p:nvGrpSpPr>
        <p:grpSpPr>
          <a:xfrm>
            <a:off x="4666170" y="4714178"/>
            <a:ext cx="1258678" cy="346447"/>
            <a:chOff x="6347033" y="5997203"/>
            <a:chExt cx="1258678" cy="346447"/>
          </a:xfrm>
        </p:grpSpPr>
        <p:sp>
          <p:nvSpPr>
            <p:cNvPr id="11" name="직사각형 10">
              <a:extLst>
                <a:ext uri="{FF2B5EF4-FFF2-40B4-BE49-F238E27FC236}">
                  <a16:creationId xmlns:a16="http://schemas.microsoft.com/office/drawing/2014/main" id="{71B9937B-EEBA-4EBB-3810-82A7A4016AE7}"/>
                </a:ext>
              </a:extLst>
            </p:cNvPr>
            <p:cNvSpPr/>
            <p:nvPr/>
          </p:nvSpPr>
          <p:spPr>
            <a:xfrm>
              <a:off x="6362963" y="5997203"/>
              <a:ext cx="1242748" cy="346447"/>
            </a:xfrm>
            <a:prstGeom prst="rect">
              <a:avLst/>
            </a:prstGeom>
            <a:solidFill>
              <a:srgbClr val="FFC000">
                <a:alpha val="43000"/>
              </a:srgb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sp>
          <p:nvSpPr>
            <p:cNvPr id="12" name="TextBox 11">
              <a:extLst>
                <a:ext uri="{FF2B5EF4-FFF2-40B4-BE49-F238E27FC236}">
                  <a16:creationId xmlns:a16="http://schemas.microsoft.com/office/drawing/2014/main" id="{8EF20A33-47E4-6CAE-E241-5DE06FAB4C4D}"/>
                </a:ext>
              </a:extLst>
            </p:cNvPr>
            <p:cNvSpPr txBox="1"/>
            <p:nvPr/>
          </p:nvSpPr>
          <p:spPr>
            <a:xfrm>
              <a:off x="6347033" y="6036666"/>
              <a:ext cx="1031051" cy="253916"/>
            </a:xfrm>
            <a:prstGeom prst="rect">
              <a:avLst/>
            </a:prstGeom>
            <a:noFill/>
          </p:spPr>
          <p:txBody>
            <a:bodyPr wrap="none" rtlCol="0">
              <a:spAutoFit/>
            </a:bodyPr>
            <a:lstStyle/>
            <a:p>
              <a:r>
                <a:rPr lang="ko-KR" altLang="en-US" sz="1050" dirty="0">
                  <a:latin typeface="+mn-ea"/>
                </a:rPr>
                <a:t>기관 연결 정보</a:t>
              </a:r>
            </a:p>
          </p:txBody>
        </p:sp>
      </p:grpSp>
      <p:grpSp>
        <p:nvGrpSpPr>
          <p:cNvPr id="16" name="그룹 15">
            <a:extLst>
              <a:ext uri="{FF2B5EF4-FFF2-40B4-BE49-F238E27FC236}">
                <a16:creationId xmlns:a16="http://schemas.microsoft.com/office/drawing/2014/main" id="{8004F45B-9F93-3E97-8F94-675E4E5D27BE}"/>
              </a:ext>
            </a:extLst>
          </p:cNvPr>
          <p:cNvGrpSpPr/>
          <p:nvPr/>
        </p:nvGrpSpPr>
        <p:grpSpPr>
          <a:xfrm>
            <a:off x="6705173" y="459703"/>
            <a:ext cx="2836553" cy="1051764"/>
            <a:chOff x="6705173" y="459703"/>
            <a:chExt cx="2836553" cy="1051764"/>
          </a:xfrm>
        </p:grpSpPr>
        <p:pic>
          <p:nvPicPr>
            <p:cNvPr id="14" name="그림 13">
              <a:extLst>
                <a:ext uri="{FF2B5EF4-FFF2-40B4-BE49-F238E27FC236}">
                  <a16:creationId xmlns:a16="http://schemas.microsoft.com/office/drawing/2014/main" id="{202E3735-8442-F52D-231B-37CA6A7B0B4E}"/>
                </a:ext>
              </a:extLst>
            </p:cNvPr>
            <p:cNvPicPr>
              <a:picLocks noChangeAspect="1"/>
            </p:cNvPicPr>
            <p:nvPr/>
          </p:nvPicPr>
          <p:blipFill>
            <a:blip r:embed="rId3"/>
            <a:stretch>
              <a:fillRect/>
            </a:stretch>
          </p:blipFill>
          <p:spPr>
            <a:xfrm>
              <a:off x="6705173" y="459703"/>
              <a:ext cx="2791522" cy="1051764"/>
            </a:xfrm>
            <a:prstGeom prst="rect">
              <a:avLst/>
            </a:prstGeom>
          </p:spPr>
        </p:pic>
        <p:sp>
          <p:nvSpPr>
            <p:cNvPr id="15" name="직사각형 14">
              <a:extLst>
                <a:ext uri="{FF2B5EF4-FFF2-40B4-BE49-F238E27FC236}">
                  <a16:creationId xmlns:a16="http://schemas.microsoft.com/office/drawing/2014/main" id="{7F069E0E-61BB-CE94-71A4-3FA9122236CF}"/>
                </a:ext>
              </a:extLst>
            </p:cNvPr>
            <p:cNvSpPr/>
            <p:nvPr/>
          </p:nvSpPr>
          <p:spPr>
            <a:xfrm>
              <a:off x="8827115" y="1082842"/>
              <a:ext cx="714611" cy="126502"/>
            </a:xfrm>
            <a:prstGeom prst="rect">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Tree>
    <p:extLst>
      <p:ext uri="{BB962C8B-B14F-4D97-AF65-F5344CB8AC3E}">
        <p14:creationId xmlns:p14="http://schemas.microsoft.com/office/powerpoint/2010/main" val="3748422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A80B9-BC4F-87D0-7646-7BF6362B5CAF}"/>
            </a:ext>
          </a:extLst>
        </p:cNvPr>
        <p:cNvGrpSpPr/>
        <p:nvPr/>
      </p:nvGrpSpPr>
      <p:grpSpPr>
        <a:xfrm>
          <a:off x="0" y="0"/>
          <a:ext cx="0" cy="0"/>
          <a:chOff x="0" y="0"/>
          <a:chExt cx="0" cy="0"/>
        </a:xfrm>
      </p:grpSpPr>
      <p:pic>
        <p:nvPicPr>
          <p:cNvPr id="5" name="그림 4">
            <a:extLst>
              <a:ext uri="{FF2B5EF4-FFF2-40B4-BE49-F238E27FC236}">
                <a16:creationId xmlns:a16="http://schemas.microsoft.com/office/drawing/2014/main" id="{09E88E44-1EA5-E648-83E6-284010C09918}"/>
              </a:ext>
            </a:extLst>
          </p:cNvPr>
          <p:cNvPicPr>
            <a:picLocks noChangeAspect="1"/>
          </p:cNvPicPr>
          <p:nvPr/>
        </p:nvPicPr>
        <p:blipFill>
          <a:blip r:embed="rId2"/>
          <a:stretch>
            <a:fillRect/>
          </a:stretch>
        </p:blipFill>
        <p:spPr>
          <a:xfrm>
            <a:off x="762000" y="2141296"/>
            <a:ext cx="5162846" cy="3015483"/>
          </a:xfrm>
          <a:prstGeom prst="rect">
            <a:avLst/>
          </a:prstGeom>
        </p:spPr>
      </p:pic>
      <p:sp>
        <p:nvSpPr>
          <p:cNvPr id="41" name="직사각형 40">
            <a:extLst>
              <a:ext uri="{FF2B5EF4-FFF2-40B4-BE49-F238E27FC236}">
                <a16:creationId xmlns:a16="http://schemas.microsoft.com/office/drawing/2014/main" id="{95F46670-908C-B7F3-29DB-641181B7DE58}"/>
              </a:ext>
            </a:extLst>
          </p:cNvPr>
          <p:cNvSpPr/>
          <p:nvPr/>
        </p:nvSpPr>
        <p:spPr>
          <a:xfrm>
            <a:off x="571501" y="1701220"/>
            <a:ext cx="8724899" cy="4604330"/>
          </a:xfrm>
          <a:prstGeom prst="rect">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2" name="Title 1">
            <a:extLst>
              <a:ext uri="{FF2B5EF4-FFF2-40B4-BE49-F238E27FC236}">
                <a16:creationId xmlns:a16="http://schemas.microsoft.com/office/drawing/2014/main" id="{518848A6-7B49-0FDB-4886-AEEBF1305BC1}"/>
              </a:ext>
            </a:extLst>
          </p:cNvPr>
          <p:cNvSpPr>
            <a:spLocks noGrp="1"/>
          </p:cNvSpPr>
          <p:nvPr>
            <p:ph type="title"/>
          </p:nvPr>
        </p:nvSpPr>
        <p:spPr/>
        <p:txBody>
          <a:bodyPr/>
          <a:lstStyle/>
          <a:p>
            <a:r>
              <a:rPr lang="en-US" altLang="ko-KR" dirty="0">
                <a:ln>
                  <a:solidFill>
                    <a:schemeClr val="bg1">
                      <a:alpha val="0"/>
                    </a:schemeClr>
                  </a:solidFill>
                </a:ln>
              </a:rPr>
              <a:t>2.4 </a:t>
            </a:r>
            <a:r>
              <a:rPr lang="ko-KR" altLang="en-US" dirty="0">
                <a:ln>
                  <a:solidFill>
                    <a:schemeClr val="bg1">
                      <a:alpha val="0"/>
                    </a:schemeClr>
                  </a:solidFill>
                </a:ln>
              </a:rPr>
              <a:t>송수신 파일 등록</a:t>
            </a:r>
          </a:p>
        </p:txBody>
      </p:sp>
      <p:sp>
        <p:nvSpPr>
          <p:cNvPr id="27" name="직사각형 26">
            <a:extLst>
              <a:ext uri="{FF2B5EF4-FFF2-40B4-BE49-F238E27FC236}">
                <a16:creationId xmlns:a16="http://schemas.microsoft.com/office/drawing/2014/main" id="{F4F1193F-2E1C-836B-7A4E-39A6EB439049}"/>
              </a:ext>
            </a:extLst>
          </p:cNvPr>
          <p:cNvSpPr/>
          <p:nvPr/>
        </p:nvSpPr>
        <p:spPr>
          <a:xfrm>
            <a:off x="6067424" y="2135228"/>
            <a:ext cx="3076575" cy="3021552"/>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t" anchorCtr="0"/>
          <a:lstStyle/>
          <a:p>
            <a:pPr marL="171450" indent="-171450">
              <a:buFont typeface="Wingdings" panose="05000000000000000000" pitchFamily="2" charset="2"/>
              <a:buChar char="l"/>
            </a:pPr>
            <a:r>
              <a:rPr lang="ko-KR" altLang="en-US" sz="1100" dirty="0">
                <a:solidFill>
                  <a:schemeClr val="tx1"/>
                </a:solidFill>
                <a:latin typeface="+mn-ea"/>
              </a:rPr>
              <a:t> 업무구분코드</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r>
              <a:rPr lang="ko-KR" altLang="en-US" sz="1000" dirty="0">
                <a:solidFill>
                  <a:schemeClr val="tx1"/>
                </a:solidFill>
                <a:latin typeface="+mn-ea"/>
              </a:rPr>
              <a:t>해당 업무를 선택</a:t>
            </a:r>
            <a:endParaRPr lang="en-US" altLang="ko-KR" sz="1000" dirty="0">
              <a:solidFill>
                <a:schemeClr val="tx1"/>
              </a:solidFill>
              <a:latin typeface="+mn-ea"/>
            </a:endParaRPr>
          </a:p>
          <a:p>
            <a:pPr marL="92075" indent="-92075">
              <a:buFont typeface="Wingdings" panose="05000000000000000000" pitchFamily="2" charset="2"/>
              <a:buChar char="§"/>
            </a:pPr>
            <a:endParaRPr lang="en-US" altLang="ko-KR" sz="800" dirty="0">
              <a:solidFill>
                <a:schemeClr val="tx1"/>
              </a:solidFill>
              <a:latin typeface="+mn-ea"/>
            </a:endParaRPr>
          </a:p>
          <a:p>
            <a:pPr marL="171450" indent="-171450">
              <a:buFont typeface="Wingdings" panose="05000000000000000000" pitchFamily="2" charset="2"/>
              <a:buChar char="l"/>
            </a:pPr>
            <a:r>
              <a:rPr lang="ko-KR" altLang="en-US" sz="1100" dirty="0">
                <a:solidFill>
                  <a:schemeClr val="tx1"/>
                </a:solidFill>
                <a:latin typeface="+mn-ea"/>
              </a:rPr>
              <a:t> </a:t>
            </a:r>
            <a:r>
              <a:rPr lang="en-US" altLang="ko-KR" sz="1100" dirty="0">
                <a:solidFill>
                  <a:schemeClr val="tx1"/>
                </a:solidFill>
                <a:latin typeface="+mn-ea"/>
              </a:rPr>
              <a:t>BATCH</a:t>
            </a:r>
            <a:r>
              <a:rPr lang="ko-KR" altLang="en-US" sz="1100" dirty="0" err="1">
                <a:solidFill>
                  <a:schemeClr val="tx1"/>
                </a:solidFill>
                <a:latin typeface="+mn-ea"/>
              </a:rPr>
              <a:t>작업메세지구분코드</a:t>
            </a:r>
            <a:endParaRPr lang="en-US" altLang="ko-KR" sz="1000" dirty="0">
              <a:solidFill>
                <a:schemeClr val="tx1"/>
              </a:solidFill>
              <a:latin typeface="+mn-ea"/>
            </a:endParaRPr>
          </a:p>
          <a:p>
            <a:pPr marL="357188" lvl="1" indent="-179388">
              <a:buFont typeface="Arial" panose="020B0604020202020204" pitchFamily="34" charset="0"/>
              <a:buChar char="•"/>
              <a:tabLst>
                <a:tab pos="268288" algn="l"/>
              </a:tabLst>
            </a:pPr>
            <a:r>
              <a:rPr lang="ko-KR" altLang="en-US" sz="1000" dirty="0">
                <a:solidFill>
                  <a:schemeClr val="tx1"/>
                </a:solidFill>
                <a:latin typeface="+mn-ea"/>
              </a:rPr>
              <a:t>실제 </a:t>
            </a:r>
            <a:r>
              <a:rPr lang="ko-KR" altLang="en-US" sz="1000" dirty="0" err="1">
                <a:solidFill>
                  <a:schemeClr val="tx1"/>
                </a:solidFill>
                <a:latin typeface="+mn-ea"/>
              </a:rPr>
              <a:t>전송시</a:t>
            </a:r>
            <a:r>
              <a:rPr lang="ko-KR" altLang="en-US" sz="1000" dirty="0">
                <a:solidFill>
                  <a:schemeClr val="tx1"/>
                </a:solidFill>
                <a:latin typeface="+mn-ea"/>
              </a:rPr>
              <a:t> </a:t>
            </a:r>
            <a:r>
              <a:rPr lang="en-US" altLang="ko-KR" sz="1000" dirty="0" err="1">
                <a:solidFill>
                  <a:schemeClr val="tx1"/>
                </a:solidFill>
                <a:latin typeface="+mn-ea"/>
              </a:rPr>
              <a:t>remoteCode</a:t>
            </a:r>
            <a:r>
              <a:rPr lang="ko-KR" altLang="en-US" sz="1000" dirty="0">
                <a:solidFill>
                  <a:schemeClr val="tx1"/>
                </a:solidFill>
                <a:latin typeface="+mn-ea"/>
              </a:rPr>
              <a:t>로 </a:t>
            </a:r>
            <a:r>
              <a:rPr lang="ko-KR" altLang="en-US" sz="1000" dirty="0" err="1">
                <a:solidFill>
                  <a:schemeClr val="tx1"/>
                </a:solidFill>
                <a:latin typeface="+mn-ea"/>
              </a:rPr>
              <a:t>사용되어짐</a:t>
            </a:r>
            <a:r>
              <a:rPr lang="en-US" altLang="ko-KR" sz="1000" dirty="0">
                <a:solidFill>
                  <a:schemeClr val="tx1"/>
                </a:solidFill>
                <a:latin typeface="+mn-ea"/>
              </a:rPr>
              <a:t>.</a:t>
            </a:r>
          </a:p>
          <a:p>
            <a:pPr marL="357188" lvl="1" indent="-179388">
              <a:buFont typeface="Arial" panose="020B0604020202020204" pitchFamily="34" charset="0"/>
              <a:buChar char="•"/>
              <a:tabLst>
                <a:tab pos="268288" algn="l"/>
              </a:tabLst>
            </a:pPr>
            <a:r>
              <a:rPr lang="ko-KR" altLang="en-US" sz="1000" dirty="0">
                <a:solidFill>
                  <a:schemeClr val="tx1"/>
                </a:solidFill>
                <a:latin typeface="+mn-ea"/>
              </a:rPr>
              <a:t>기존 </a:t>
            </a:r>
            <a:r>
              <a:rPr lang="en-US" altLang="ko-KR" sz="1000" dirty="0">
                <a:solidFill>
                  <a:schemeClr val="tx1"/>
                </a:solidFill>
                <a:latin typeface="+mn-ea"/>
              </a:rPr>
              <a:t>EAI(BAT)</a:t>
            </a:r>
            <a:r>
              <a:rPr lang="ko-KR" altLang="en-US" sz="1000" dirty="0">
                <a:solidFill>
                  <a:schemeClr val="tx1"/>
                </a:solidFill>
                <a:latin typeface="+mn-ea"/>
              </a:rPr>
              <a:t>와 </a:t>
            </a:r>
            <a:r>
              <a:rPr lang="ko-KR" altLang="en-US" sz="1000" dirty="0" err="1">
                <a:solidFill>
                  <a:schemeClr val="tx1"/>
                </a:solidFill>
                <a:latin typeface="+mn-ea"/>
              </a:rPr>
              <a:t>연동시</a:t>
            </a:r>
            <a:r>
              <a:rPr lang="ko-KR" altLang="en-US" sz="1000" dirty="0">
                <a:solidFill>
                  <a:schemeClr val="tx1"/>
                </a:solidFill>
                <a:latin typeface="+mn-ea"/>
              </a:rPr>
              <a:t> </a:t>
            </a:r>
            <a:r>
              <a:rPr lang="en-US" altLang="ko-KR" sz="1000" b="1" dirty="0">
                <a:solidFill>
                  <a:schemeClr val="accent1">
                    <a:lumMod val="75000"/>
                  </a:schemeClr>
                </a:solidFill>
                <a:latin typeface="+mn-ea"/>
              </a:rPr>
              <a:t>BAT</a:t>
            </a:r>
            <a:r>
              <a:rPr lang="ko-KR" altLang="en-US" sz="1000" b="1" dirty="0">
                <a:solidFill>
                  <a:schemeClr val="accent1">
                    <a:lumMod val="75000"/>
                  </a:schemeClr>
                </a:solidFill>
                <a:latin typeface="+mn-ea"/>
              </a:rPr>
              <a:t>의 </a:t>
            </a:r>
            <a:r>
              <a:rPr lang="en-US" altLang="ko-KR" sz="1000" b="1" dirty="0">
                <a:solidFill>
                  <a:schemeClr val="accent1">
                    <a:lumMod val="75000"/>
                  </a:schemeClr>
                </a:solidFill>
                <a:latin typeface="+mn-ea"/>
              </a:rPr>
              <a:t>Interface ID</a:t>
            </a:r>
            <a:r>
              <a:rPr lang="ko-KR" altLang="en-US" sz="1000" dirty="0">
                <a:solidFill>
                  <a:schemeClr val="tx1"/>
                </a:solidFill>
                <a:latin typeface="+mn-ea"/>
              </a:rPr>
              <a:t>를 사용</a:t>
            </a:r>
            <a:endParaRPr lang="en-US" altLang="ko-KR" sz="1000" dirty="0">
              <a:solidFill>
                <a:schemeClr val="tx1"/>
              </a:solidFill>
              <a:latin typeface="+mn-ea"/>
            </a:endParaRPr>
          </a:p>
          <a:p>
            <a:pPr marL="357188" lvl="1" indent="-179388">
              <a:buFont typeface="Arial" panose="020B0604020202020204" pitchFamily="34" charset="0"/>
              <a:buChar char="•"/>
              <a:tabLst>
                <a:tab pos="268288" algn="l"/>
              </a:tabLst>
            </a:pPr>
            <a:endParaRPr lang="en-US" altLang="ko-KR" sz="800" dirty="0">
              <a:solidFill>
                <a:schemeClr val="tx1"/>
              </a:solidFill>
              <a:latin typeface="+mn-ea"/>
            </a:endParaRPr>
          </a:p>
          <a:p>
            <a:pPr marL="171450" indent="-171450">
              <a:buFont typeface="Wingdings" panose="05000000000000000000" pitchFamily="2" charset="2"/>
              <a:buChar char="l"/>
            </a:pPr>
            <a:r>
              <a:rPr lang="en-US" altLang="ko-KR" sz="1100" dirty="0">
                <a:solidFill>
                  <a:schemeClr val="tx1"/>
                </a:solidFill>
                <a:latin typeface="+mn-ea"/>
              </a:rPr>
              <a:t>BATCH</a:t>
            </a:r>
            <a:r>
              <a:rPr lang="ko-KR" altLang="en-US" sz="1100" dirty="0" err="1">
                <a:solidFill>
                  <a:schemeClr val="tx1"/>
                </a:solidFill>
                <a:latin typeface="+mn-ea"/>
              </a:rPr>
              <a:t>작업메세지구분명</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r>
              <a:rPr lang="ko-KR" altLang="en-US" sz="1000" dirty="0">
                <a:solidFill>
                  <a:schemeClr val="tx1"/>
                </a:solidFill>
                <a:latin typeface="+mn-ea"/>
              </a:rPr>
              <a:t>모니터링시 보이는 </a:t>
            </a:r>
            <a:r>
              <a:rPr lang="ko-KR" altLang="en-US" sz="1000" dirty="0" err="1">
                <a:solidFill>
                  <a:schemeClr val="tx1"/>
                </a:solidFill>
                <a:latin typeface="+mn-ea"/>
              </a:rPr>
              <a:t>작업명</a:t>
            </a:r>
            <a:endParaRPr lang="en-US" altLang="ko-KR" sz="1000" dirty="0">
              <a:solidFill>
                <a:schemeClr val="tx1"/>
              </a:solidFill>
              <a:latin typeface="+mn-ea"/>
            </a:endParaRPr>
          </a:p>
          <a:p>
            <a:pPr marL="357188" lvl="1" indent="-179388">
              <a:buFont typeface="Arial" panose="020B0604020202020204" pitchFamily="34" charset="0"/>
              <a:buChar char="•"/>
              <a:tabLst>
                <a:tab pos="268288" algn="l"/>
              </a:tabLst>
            </a:pPr>
            <a:endParaRPr lang="en-US" altLang="ko-KR" sz="700" dirty="0">
              <a:solidFill>
                <a:schemeClr val="tx1"/>
              </a:solidFill>
              <a:latin typeface="+mn-ea"/>
            </a:endParaRPr>
          </a:p>
          <a:p>
            <a:pPr marL="171450" indent="-171450">
              <a:buFont typeface="Wingdings" panose="05000000000000000000" pitchFamily="2" charset="2"/>
              <a:buChar char="l"/>
            </a:pPr>
            <a:r>
              <a:rPr lang="ko-KR" altLang="en-US" sz="1100" dirty="0">
                <a:solidFill>
                  <a:schemeClr val="tx1"/>
                </a:solidFill>
                <a:latin typeface="+mn-ea"/>
              </a:rPr>
              <a:t> 파일담당자</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r>
              <a:rPr lang="ko-KR" altLang="en-US" sz="1000" dirty="0">
                <a:solidFill>
                  <a:schemeClr val="tx1"/>
                </a:solidFill>
                <a:latin typeface="+mn-ea"/>
              </a:rPr>
              <a:t>담당자가 있는 경우 이름을 입력함</a:t>
            </a:r>
            <a:endParaRPr lang="en-US" altLang="ko-KR" sz="1000" dirty="0">
              <a:solidFill>
                <a:schemeClr val="tx1"/>
              </a:solidFill>
              <a:latin typeface="+mn-ea"/>
            </a:endParaRPr>
          </a:p>
          <a:p>
            <a:pPr marL="357188" lvl="1" indent="-179388">
              <a:buFont typeface="Arial" panose="020B0604020202020204" pitchFamily="34" charset="0"/>
              <a:buChar char="•"/>
              <a:tabLst>
                <a:tab pos="268288" algn="l"/>
              </a:tabLst>
            </a:pPr>
            <a:endParaRPr lang="en-US" altLang="ko-KR" sz="800" dirty="0">
              <a:solidFill>
                <a:schemeClr val="tx1"/>
              </a:solidFill>
              <a:latin typeface="+mn-ea"/>
            </a:endParaRPr>
          </a:p>
          <a:p>
            <a:pPr marL="171450" indent="-171450">
              <a:buFont typeface="Wingdings" panose="05000000000000000000" pitchFamily="2" charset="2"/>
              <a:buChar char="l"/>
            </a:pPr>
            <a:r>
              <a:rPr lang="ko-KR" altLang="en-US" sz="1100" dirty="0">
                <a:solidFill>
                  <a:schemeClr val="tx1"/>
                </a:solidFill>
                <a:latin typeface="+mn-ea"/>
              </a:rPr>
              <a:t> </a:t>
            </a:r>
            <a:r>
              <a:rPr lang="ko-KR" altLang="en-US" sz="1100" dirty="0" err="1">
                <a:solidFill>
                  <a:schemeClr val="tx1"/>
                </a:solidFill>
                <a:latin typeface="+mn-ea"/>
              </a:rPr>
              <a:t>파일송신사용여부</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r>
              <a:rPr lang="ko-KR" altLang="en-US" sz="1000" dirty="0">
                <a:solidFill>
                  <a:schemeClr val="tx1"/>
                </a:solidFill>
                <a:latin typeface="+mn-ea"/>
              </a:rPr>
              <a:t>파일 송신사용시 사용 선택</a:t>
            </a:r>
            <a:endParaRPr lang="en-US" altLang="ko-KR" sz="1000" dirty="0">
              <a:solidFill>
                <a:schemeClr val="tx1"/>
              </a:solidFill>
              <a:latin typeface="+mn-ea"/>
            </a:endParaRPr>
          </a:p>
          <a:p>
            <a:pPr marL="357188" lvl="1" indent="-179388">
              <a:buFont typeface="Arial" panose="020B0604020202020204" pitchFamily="34" charset="0"/>
              <a:buChar char="•"/>
              <a:tabLst>
                <a:tab pos="268288" algn="l"/>
              </a:tabLst>
            </a:pPr>
            <a:endParaRPr lang="en-US" altLang="ko-KR" sz="800" dirty="0">
              <a:solidFill>
                <a:schemeClr val="tx1"/>
              </a:solidFill>
              <a:latin typeface="+mn-ea"/>
            </a:endParaRPr>
          </a:p>
          <a:p>
            <a:pPr marL="171450" indent="-171450">
              <a:buFont typeface="Wingdings" panose="05000000000000000000" pitchFamily="2" charset="2"/>
              <a:buChar char="l"/>
            </a:pPr>
            <a:r>
              <a:rPr lang="ko-KR" altLang="en-US" sz="1100" dirty="0">
                <a:solidFill>
                  <a:schemeClr val="tx1"/>
                </a:solidFill>
                <a:latin typeface="+mn-ea"/>
              </a:rPr>
              <a:t> 파일수신사용여부</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r>
              <a:rPr lang="ko-KR" altLang="en-US" sz="1000" dirty="0">
                <a:solidFill>
                  <a:schemeClr val="tx1"/>
                </a:solidFill>
                <a:latin typeface="+mn-ea"/>
              </a:rPr>
              <a:t>파일 수신사용시 사용 선택</a:t>
            </a:r>
          </a:p>
          <a:p>
            <a:pPr marL="357188" lvl="1" indent="-179388">
              <a:buFont typeface="Arial" panose="020B0604020202020204" pitchFamily="34" charset="0"/>
              <a:buChar char="•"/>
              <a:tabLst>
                <a:tab pos="268288" algn="l"/>
              </a:tabLst>
            </a:pPr>
            <a:endParaRPr lang="ko-KR" altLang="en-US" sz="1100" dirty="0">
              <a:solidFill>
                <a:schemeClr val="tx1"/>
              </a:solidFill>
              <a:latin typeface="+mn-ea"/>
            </a:endParaRPr>
          </a:p>
          <a:p>
            <a:pPr marL="357188" lvl="1" indent="-179388">
              <a:buFont typeface="Arial" panose="020B0604020202020204" pitchFamily="34" charset="0"/>
              <a:buChar char="•"/>
              <a:tabLst>
                <a:tab pos="268288" algn="l"/>
              </a:tabLst>
            </a:pPr>
            <a:endParaRPr lang="ko-KR" altLang="en-US" sz="1100" dirty="0">
              <a:solidFill>
                <a:schemeClr val="tx1"/>
              </a:solidFill>
              <a:latin typeface="+mn-ea"/>
            </a:endParaRPr>
          </a:p>
        </p:txBody>
      </p:sp>
      <p:sp>
        <p:nvSpPr>
          <p:cNvPr id="33" name="직사각형 32">
            <a:extLst>
              <a:ext uri="{FF2B5EF4-FFF2-40B4-BE49-F238E27FC236}">
                <a16:creationId xmlns:a16="http://schemas.microsoft.com/office/drawing/2014/main" id="{B75867FD-D443-F414-CC50-1148F7222B31}"/>
              </a:ext>
            </a:extLst>
          </p:cNvPr>
          <p:cNvSpPr/>
          <p:nvPr/>
        </p:nvSpPr>
        <p:spPr>
          <a:xfrm>
            <a:off x="762001" y="2649780"/>
            <a:ext cx="5146915" cy="739129"/>
          </a:xfrm>
          <a:prstGeom prst="rect">
            <a:avLst/>
          </a:prstGeom>
          <a:noFill/>
          <a:ln w="127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grpSp>
        <p:nvGrpSpPr>
          <p:cNvPr id="35" name="그룹 34">
            <a:extLst>
              <a:ext uri="{FF2B5EF4-FFF2-40B4-BE49-F238E27FC236}">
                <a16:creationId xmlns:a16="http://schemas.microsoft.com/office/drawing/2014/main" id="{4E1E4C36-30CA-A6A6-2502-B675EFA904A8}"/>
              </a:ext>
            </a:extLst>
          </p:cNvPr>
          <p:cNvGrpSpPr/>
          <p:nvPr/>
        </p:nvGrpSpPr>
        <p:grpSpPr>
          <a:xfrm>
            <a:off x="4666167" y="3054599"/>
            <a:ext cx="1258678" cy="346447"/>
            <a:chOff x="6347033" y="5997203"/>
            <a:chExt cx="1258678" cy="346447"/>
          </a:xfrm>
        </p:grpSpPr>
        <p:sp>
          <p:nvSpPr>
            <p:cNvPr id="36" name="직사각형 35">
              <a:extLst>
                <a:ext uri="{FF2B5EF4-FFF2-40B4-BE49-F238E27FC236}">
                  <a16:creationId xmlns:a16="http://schemas.microsoft.com/office/drawing/2014/main" id="{52F2CE6E-C819-9B48-7D0C-3BD65EC6FDA4}"/>
                </a:ext>
              </a:extLst>
            </p:cNvPr>
            <p:cNvSpPr/>
            <p:nvPr/>
          </p:nvSpPr>
          <p:spPr>
            <a:xfrm>
              <a:off x="6362963" y="5997203"/>
              <a:ext cx="1242748" cy="346447"/>
            </a:xfrm>
            <a:prstGeom prst="rect">
              <a:avLst/>
            </a:prstGeom>
            <a:solidFill>
              <a:srgbClr val="FFC000">
                <a:alpha val="43000"/>
              </a:srgb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sp>
          <p:nvSpPr>
            <p:cNvPr id="37" name="TextBox 36">
              <a:extLst>
                <a:ext uri="{FF2B5EF4-FFF2-40B4-BE49-F238E27FC236}">
                  <a16:creationId xmlns:a16="http://schemas.microsoft.com/office/drawing/2014/main" id="{B455995F-13BA-9B7E-139D-26EDDAA76816}"/>
                </a:ext>
              </a:extLst>
            </p:cNvPr>
            <p:cNvSpPr txBox="1"/>
            <p:nvPr/>
          </p:nvSpPr>
          <p:spPr>
            <a:xfrm>
              <a:off x="6347033" y="6036666"/>
              <a:ext cx="1031051" cy="253916"/>
            </a:xfrm>
            <a:prstGeom prst="rect">
              <a:avLst/>
            </a:prstGeom>
            <a:noFill/>
          </p:spPr>
          <p:txBody>
            <a:bodyPr wrap="none" rtlCol="0">
              <a:spAutoFit/>
            </a:bodyPr>
            <a:lstStyle/>
            <a:p>
              <a:r>
                <a:rPr lang="ko-KR" altLang="en-US" sz="1050" dirty="0">
                  <a:latin typeface="+mn-ea"/>
                </a:rPr>
                <a:t>필수 입력 정보</a:t>
              </a:r>
            </a:p>
          </p:txBody>
        </p:sp>
      </p:grpSp>
      <p:sp>
        <p:nvSpPr>
          <p:cNvPr id="43" name="텍스트 개체 틀 42">
            <a:extLst>
              <a:ext uri="{FF2B5EF4-FFF2-40B4-BE49-F238E27FC236}">
                <a16:creationId xmlns:a16="http://schemas.microsoft.com/office/drawing/2014/main" id="{E8180901-052F-AF74-4E14-545B5EF4B6D9}"/>
              </a:ext>
            </a:extLst>
          </p:cNvPr>
          <p:cNvSpPr>
            <a:spLocks noGrp="1"/>
          </p:cNvSpPr>
          <p:nvPr>
            <p:ph type="body" sz="quarter" idx="14"/>
          </p:nvPr>
        </p:nvSpPr>
        <p:spPr/>
        <p:txBody>
          <a:bodyPr/>
          <a:lstStyle/>
          <a:p>
            <a:r>
              <a:rPr lang="ko-KR" altLang="en-US" dirty="0"/>
              <a:t>송수신 파일의 특성을 정의함</a:t>
            </a:r>
            <a:br>
              <a:rPr lang="en-US" altLang="ko-KR" dirty="0"/>
            </a:br>
            <a:r>
              <a:rPr lang="ko-KR" altLang="en-US" sz="1400" dirty="0"/>
              <a:t>메뉴 위치 </a:t>
            </a:r>
            <a:r>
              <a:rPr lang="en-US" altLang="ko-KR" sz="1400" dirty="0"/>
              <a:t>: </a:t>
            </a:r>
            <a:r>
              <a:rPr lang="ko-KR" altLang="en-US" sz="1400" dirty="0"/>
              <a:t>환경정보 → 일괄전송 작업 관리 → 송수신 파일목록</a:t>
            </a:r>
            <a:endParaRPr lang="ko-KR" altLang="en-US" dirty="0"/>
          </a:p>
        </p:txBody>
      </p:sp>
      <p:sp>
        <p:nvSpPr>
          <p:cNvPr id="44" name="Text Placeholder 3">
            <a:extLst>
              <a:ext uri="{FF2B5EF4-FFF2-40B4-BE49-F238E27FC236}">
                <a16:creationId xmlns:a16="http://schemas.microsoft.com/office/drawing/2014/main" id="{C3D036D6-8B0A-BA1E-A82D-E13B14721235}"/>
              </a:ext>
            </a:extLst>
          </p:cNvPr>
          <p:cNvSpPr>
            <a:spLocks noGrp="1"/>
          </p:cNvSpPr>
          <p:nvPr>
            <p:ph type="body" sz="quarter" idx="10"/>
          </p:nvPr>
        </p:nvSpPr>
        <p:spPr>
          <a:xfrm>
            <a:off x="409575" y="157685"/>
            <a:ext cx="2549525" cy="152349"/>
          </a:xfrm>
        </p:spPr>
        <p:txBody>
          <a:bodyPr/>
          <a:lstStyle/>
          <a:p>
            <a:r>
              <a:rPr lang="en-US" altLang="ko-KR" dirty="0">
                <a:ln>
                  <a:solidFill>
                    <a:schemeClr val="bg1">
                      <a:alpha val="0"/>
                    </a:schemeClr>
                  </a:solidFill>
                </a:ln>
              </a:rPr>
              <a:t>APIM &gt; </a:t>
            </a:r>
            <a:r>
              <a:rPr lang="ko-KR" altLang="en-US" dirty="0" err="1">
                <a:ln>
                  <a:solidFill>
                    <a:schemeClr val="bg1">
                      <a:alpha val="0"/>
                    </a:schemeClr>
                  </a:solidFill>
                </a:ln>
              </a:rPr>
              <a:t>관리자포탈</a:t>
            </a:r>
            <a:endParaRPr lang="ko-KR" altLang="en-US" dirty="0">
              <a:ln>
                <a:solidFill>
                  <a:schemeClr val="bg1">
                    <a:alpha val="0"/>
                  </a:schemeClr>
                </a:solidFill>
              </a:ln>
            </a:endParaRPr>
          </a:p>
        </p:txBody>
      </p:sp>
      <p:grpSp>
        <p:nvGrpSpPr>
          <p:cNvPr id="45" name="그룹 44">
            <a:extLst>
              <a:ext uri="{FF2B5EF4-FFF2-40B4-BE49-F238E27FC236}">
                <a16:creationId xmlns:a16="http://schemas.microsoft.com/office/drawing/2014/main" id="{9BC1B772-8416-E086-6554-D77D7E4F03E2}"/>
              </a:ext>
            </a:extLst>
          </p:cNvPr>
          <p:cNvGrpSpPr/>
          <p:nvPr/>
        </p:nvGrpSpPr>
        <p:grpSpPr>
          <a:xfrm>
            <a:off x="3117417" y="1629220"/>
            <a:ext cx="3816000" cy="367431"/>
            <a:chOff x="3117417" y="1629220"/>
            <a:chExt cx="3816000" cy="367431"/>
          </a:xfrm>
        </p:grpSpPr>
        <p:sp>
          <p:nvSpPr>
            <p:cNvPr id="46" name="사다리꼴 45">
              <a:extLst>
                <a:ext uri="{FF2B5EF4-FFF2-40B4-BE49-F238E27FC236}">
                  <a16:creationId xmlns:a16="http://schemas.microsoft.com/office/drawing/2014/main" id="{A82D28A1-30BE-070C-927E-6E25EAB1F3AB}"/>
                </a:ext>
              </a:extLst>
            </p:cNvPr>
            <p:cNvSpPr/>
            <p:nvPr/>
          </p:nvSpPr>
          <p:spPr>
            <a:xfrm>
              <a:off x="3117417" y="1629220"/>
              <a:ext cx="3816000" cy="72000"/>
            </a:xfrm>
            <a:prstGeom prst="trapezoid">
              <a:avLst/>
            </a:prstGeom>
            <a:solidFill>
              <a:sysClr val="windowText" lastClr="000000">
                <a:lumMod val="85000"/>
                <a:lumOff val="15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mn-ea"/>
                <a:cs typeface="+mn-cs"/>
              </a:endParaRPr>
            </a:p>
          </p:txBody>
        </p:sp>
        <p:sp>
          <p:nvSpPr>
            <p:cNvPr id="47" name="순서도: 수동 연산 46">
              <a:extLst>
                <a:ext uri="{FF2B5EF4-FFF2-40B4-BE49-F238E27FC236}">
                  <a16:creationId xmlns:a16="http://schemas.microsoft.com/office/drawing/2014/main" id="{F0A56BED-A6E8-B885-B358-C66AF813D213}"/>
                </a:ext>
              </a:extLst>
            </p:cNvPr>
            <p:cNvSpPr/>
            <p:nvPr/>
          </p:nvSpPr>
          <p:spPr>
            <a:xfrm>
              <a:off x="3138991" y="1636651"/>
              <a:ext cx="3791572" cy="360000"/>
            </a:xfrm>
            <a:prstGeom prst="flowChartManualOperation">
              <a:avLst/>
            </a:prstGeom>
            <a:solidFill>
              <a:schemeClr val="accent1">
                <a:lumMod val="75000"/>
              </a:schemeClr>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ko-KR" altLang="en-US" sz="1600" b="0" i="0" u="none" strike="noStrike" kern="0" cap="none" spc="0" normalizeH="0" baseline="0" noProof="0" dirty="0">
                  <a:ln>
                    <a:noFill/>
                  </a:ln>
                  <a:solidFill>
                    <a:prstClr val="white"/>
                  </a:solidFill>
                  <a:effectLst/>
                  <a:uLnTx/>
                  <a:uFillTx/>
                  <a:latin typeface="+mn-ea"/>
                  <a:cs typeface="+mn-cs"/>
                </a:rPr>
                <a:t>송수신 파일 등록</a:t>
              </a:r>
            </a:p>
          </p:txBody>
        </p:sp>
      </p:grpSp>
      <p:grpSp>
        <p:nvGrpSpPr>
          <p:cNvPr id="16" name="그룹 15">
            <a:extLst>
              <a:ext uri="{FF2B5EF4-FFF2-40B4-BE49-F238E27FC236}">
                <a16:creationId xmlns:a16="http://schemas.microsoft.com/office/drawing/2014/main" id="{2246730F-3D81-2CAC-E736-94D01896C549}"/>
              </a:ext>
            </a:extLst>
          </p:cNvPr>
          <p:cNvGrpSpPr/>
          <p:nvPr/>
        </p:nvGrpSpPr>
        <p:grpSpPr>
          <a:xfrm>
            <a:off x="6705173" y="459703"/>
            <a:ext cx="2836553" cy="1051764"/>
            <a:chOff x="6705173" y="459703"/>
            <a:chExt cx="2836553" cy="1051764"/>
          </a:xfrm>
        </p:grpSpPr>
        <p:pic>
          <p:nvPicPr>
            <p:cNvPr id="14" name="그림 13">
              <a:extLst>
                <a:ext uri="{FF2B5EF4-FFF2-40B4-BE49-F238E27FC236}">
                  <a16:creationId xmlns:a16="http://schemas.microsoft.com/office/drawing/2014/main" id="{BEAD5CC6-C37B-D225-4A30-77D2BD4DEA63}"/>
                </a:ext>
              </a:extLst>
            </p:cNvPr>
            <p:cNvPicPr>
              <a:picLocks noChangeAspect="1"/>
            </p:cNvPicPr>
            <p:nvPr/>
          </p:nvPicPr>
          <p:blipFill>
            <a:blip r:embed="rId3"/>
            <a:stretch>
              <a:fillRect/>
            </a:stretch>
          </p:blipFill>
          <p:spPr>
            <a:xfrm>
              <a:off x="6705173" y="459703"/>
              <a:ext cx="2791522" cy="1051764"/>
            </a:xfrm>
            <a:prstGeom prst="rect">
              <a:avLst/>
            </a:prstGeom>
          </p:spPr>
        </p:pic>
        <p:sp>
          <p:nvSpPr>
            <p:cNvPr id="15" name="직사각형 14">
              <a:extLst>
                <a:ext uri="{FF2B5EF4-FFF2-40B4-BE49-F238E27FC236}">
                  <a16:creationId xmlns:a16="http://schemas.microsoft.com/office/drawing/2014/main" id="{D500013D-C540-9647-1F72-A4235900DC36}"/>
                </a:ext>
              </a:extLst>
            </p:cNvPr>
            <p:cNvSpPr/>
            <p:nvPr/>
          </p:nvSpPr>
          <p:spPr>
            <a:xfrm>
              <a:off x="8827115" y="1082842"/>
              <a:ext cx="714611" cy="126502"/>
            </a:xfrm>
            <a:prstGeom prst="rect">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6" name="말풍선: 사각형 5">
            <a:extLst>
              <a:ext uri="{FF2B5EF4-FFF2-40B4-BE49-F238E27FC236}">
                <a16:creationId xmlns:a16="http://schemas.microsoft.com/office/drawing/2014/main" id="{31333616-0B27-1480-3ED2-3022299DF009}"/>
              </a:ext>
            </a:extLst>
          </p:cNvPr>
          <p:cNvSpPr/>
          <p:nvPr/>
        </p:nvSpPr>
        <p:spPr>
          <a:xfrm>
            <a:off x="2148169" y="1982966"/>
            <a:ext cx="1171293" cy="360000"/>
          </a:xfrm>
          <a:prstGeom prst="wedgeRectCallout">
            <a:avLst>
              <a:gd name="adj1" fmla="val -45611"/>
              <a:gd name="adj2" fmla="val 176049"/>
            </a:avLst>
          </a:prstGeom>
          <a:ln/>
        </p:spPr>
        <p:style>
          <a:lnRef idx="2">
            <a:schemeClr val="accent5"/>
          </a:lnRef>
          <a:fillRef idx="1">
            <a:schemeClr val="lt1"/>
          </a:fillRef>
          <a:effectRef idx="0">
            <a:schemeClr val="accent5"/>
          </a:effectRef>
          <a:fontRef idx="minor">
            <a:schemeClr val="dk1"/>
          </a:fontRef>
        </p:style>
        <p:txBody>
          <a:bodyPr wrap="square" lIns="36000" tIns="36000" rIns="36000" bIns="36000" rtlCol="0" anchor="ctr" anchorCtr="0">
            <a:noAutofit/>
          </a:bodyPr>
          <a:lstStyle/>
          <a:p>
            <a:pPr algn="ctr"/>
            <a:r>
              <a:rPr lang="en-US" altLang="ko-KR" sz="1200" dirty="0" err="1">
                <a:ln>
                  <a:solidFill>
                    <a:schemeClr val="bg1">
                      <a:alpha val="0"/>
                    </a:schemeClr>
                  </a:solidFill>
                </a:ln>
                <a:solidFill>
                  <a:schemeClr val="accent1">
                    <a:lumMod val="75000"/>
                  </a:schemeClr>
                </a:solidFill>
                <a:latin typeface="+mn-ea"/>
              </a:rPr>
              <a:t>remoteCode</a:t>
            </a:r>
            <a:endParaRPr lang="ko-KR" altLang="en-US" sz="1200" dirty="0">
              <a:ln>
                <a:solidFill>
                  <a:schemeClr val="bg1">
                    <a:alpha val="0"/>
                  </a:schemeClr>
                </a:solidFill>
              </a:ln>
              <a:solidFill>
                <a:schemeClr val="accent1">
                  <a:lumMod val="75000"/>
                </a:schemeClr>
              </a:solidFill>
              <a:latin typeface="+mn-ea"/>
            </a:endParaRPr>
          </a:p>
        </p:txBody>
      </p:sp>
      <p:grpSp>
        <p:nvGrpSpPr>
          <p:cNvPr id="8" name="그룹 7">
            <a:extLst>
              <a:ext uri="{FF2B5EF4-FFF2-40B4-BE49-F238E27FC236}">
                <a16:creationId xmlns:a16="http://schemas.microsoft.com/office/drawing/2014/main" id="{18E67546-4F6A-BB69-AB6A-0DFD0183E1AA}"/>
              </a:ext>
            </a:extLst>
          </p:cNvPr>
          <p:cNvGrpSpPr/>
          <p:nvPr/>
        </p:nvGrpSpPr>
        <p:grpSpPr>
          <a:xfrm>
            <a:off x="741526" y="5279476"/>
            <a:ext cx="8422947" cy="950942"/>
            <a:chOff x="741526" y="5309212"/>
            <a:chExt cx="8422947" cy="950942"/>
          </a:xfrm>
        </p:grpSpPr>
        <p:sp>
          <p:nvSpPr>
            <p:cNvPr id="3" name="직사각형 2">
              <a:extLst>
                <a:ext uri="{FF2B5EF4-FFF2-40B4-BE49-F238E27FC236}">
                  <a16:creationId xmlns:a16="http://schemas.microsoft.com/office/drawing/2014/main" id="{2C8FB9AC-4657-EE58-02A9-643314B86244}"/>
                </a:ext>
              </a:extLst>
            </p:cNvPr>
            <p:cNvSpPr/>
            <p:nvPr/>
          </p:nvSpPr>
          <p:spPr>
            <a:xfrm>
              <a:off x="741526" y="5493329"/>
              <a:ext cx="8422947" cy="766825"/>
            </a:xfrm>
            <a:prstGeom prst="rect">
              <a:avLst/>
            </a:prstGeom>
            <a:noFill/>
            <a:ln w="158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TextBox 45">
              <a:extLst>
                <a:ext uri="{FF2B5EF4-FFF2-40B4-BE49-F238E27FC236}">
                  <a16:creationId xmlns:a16="http://schemas.microsoft.com/office/drawing/2014/main" id="{301562B9-31A0-CF4A-BB25-C6247BBC19A5}"/>
                </a:ext>
              </a:extLst>
            </p:cNvPr>
            <p:cNvSpPr txBox="1">
              <a:spLocks noChangeArrowheads="1"/>
            </p:cNvSpPr>
            <p:nvPr/>
          </p:nvSpPr>
          <p:spPr bwMode="auto">
            <a:xfrm>
              <a:off x="4073967" y="5309212"/>
              <a:ext cx="1834949" cy="276999"/>
            </a:xfrm>
            <a:prstGeom prst="rect">
              <a:avLst/>
            </a:prstGeom>
            <a:solidFill>
              <a:schemeClr val="bg1"/>
            </a:solidFill>
            <a:ln w="9525">
              <a:solidFill>
                <a:srgbClr val="FF0000"/>
              </a:solidFill>
              <a:miter lim="800000"/>
              <a:headEnd/>
              <a:tailEnd/>
            </a:ln>
          </p:spPr>
          <p:txBody>
            <a:bodyPr wrap="square">
              <a:spAutoFit/>
            </a:bodyPr>
            <a:lstStyle/>
            <a:p>
              <a:pPr algn="ctr" eaLnBrk="1" latinLnBrk="1" hangingPunct="1">
                <a:spcBef>
                  <a:spcPct val="50000"/>
                </a:spcBef>
                <a:defRPr/>
              </a:pPr>
              <a:r>
                <a:rPr lang="en-US" altLang="ko-KR" sz="1200" b="1" dirty="0" err="1">
                  <a:solidFill>
                    <a:schemeClr val="accent1">
                      <a:lumMod val="75000"/>
                    </a:schemeClr>
                  </a:solidFill>
                  <a:latin typeface="+mn-ea"/>
                </a:rPr>
                <a:t>remoteCode</a:t>
              </a:r>
              <a:r>
                <a:rPr lang="en-US" altLang="ko-KR" sz="1200" b="1" dirty="0">
                  <a:latin typeface="+mn-ea"/>
                </a:rPr>
                <a:t> </a:t>
              </a:r>
              <a:r>
                <a:rPr lang="ko-KR" altLang="en-US" sz="1200" b="1" dirty="0">
                  <a:latin typeface="+mn-ea"/>
                </a:rPr>
                <a:t>용도</a:t>
              </a:r>
            </a:p>
          </p:txBody>
        </p:sp>
        <p:sp>
          <p:nvSpPr>
            <p:cNvPr id="7" name="TextBox 6">
              <a:extLst>
                <a:ext uri="{FF2B5EF4-FFF2-40B4-BE49-F238E27FC236}">
                  <a16:creationId xmlns:a16="http://schemas.microsoft.com/office/drawing/2014/main" id="{3AFD6C5D-23B5-7EDE-0D9B-ADFCC9FA8C4A}"/>
                </a:ext>
              </a:extLst>
            </p:cNvPr>
            <p:cNvSpPr txBox="1"/>
            <p:nvPr/>
          </p:nvSpPr>
          <p:spPr>
            <a:xfrm>
              <a:off x="914400" y="5583046"/>
              <a:ext cx="8088351" cy="677108"/>
            </a:xfrm>
            <a:prstGeom prst="rect">
              <a:avLst/>
            </a:prstGeom>
            <a:noFill/>
          </p:spPr>
          <p:txBody>
            <a:bodyPr wrap="square" rtlCol="0">
              <a:spAutoFit/>
            </a:bodyPr>
            <a:lstStyle/>
            <a:p>
              <a:pPr marL="228600" indent="-228600" algn="l">
                <a:spcAft>
                  <a:spcPts val="600"/>
                </a:spcAft>
                <a:buAutoNum type="arabicPeriod"/>
              </a:pPr>
              <a:r>
                <a:rPr lang="ko-KR" altLang="en-US" sz="1050" dirty="0">
                  <a:ln>
                    <a:solidFill>
                      <a:srgbClr val="404040">
                        <a:alpha val="0"/>
                      </a:srgbClr>
                    </a:solidFill>
                  </a:ln>
                  <a:latin typeface="+mn-ea"/>
                </a:rPr>
                <a:t>파일 수신을 요청 </a:t>
              </a:r>
              <a:r>
                <a:rPr lang="ko-KR" altLang="en-US" sz="1050" dirty="0" err="1">
                  <a:ln>
                    <a:solidFill>
                      <a:srgbClr val="404040">
                        <a:alpha val="0"/>
                      </a:srgbClr>
                    </a:solidFill>
                  </a:ln>
                  <a:latin typeface="+mn-ea"/>
                </a:rPr>
                <a:t>할때</a:t>
              </a:r>
              <a:r>
                <a:rPr lang="ko-KR" altLang="en-US" sz="1050" dirty="0">
                  <a:ln>
                    <a:solidFill>
                      <a:srgbClr val="404040">
                        <a:alpha val="0"/>
                      </a:srgbClr>
                    </a:solidFill>
                  </a:ln>
                  <a:latin typeface="+mn-ea"/>
                </a:rPr>
                <a:t> </a:t>
              </a:r>
              <a:r>
                <a:rPr lang="en-US" altLang="ko-KR" sz="1050" dirty="0" err="1">
                  <a:ln>
                    <a:solidFill>
                      <a:srgbClr val="404040">
                        <a:alpha val="0"/>
                      </a:srgbClr>
                    </a:solidFill>
                  </a:ln>
                  <a:latin typeface="+mn-ea"/>
                </a:rPr>
                <a:t>json</a:t>
              </a:r>
              <a:r>
                <a:rPr lang="en-US" altLang="ko-KR" sz="1050" dirty="0">
                  <a:ln>
                    <a:solidFill>
                      <a:srgbClr val="404040">
                        <a:alpha val="0"/>
                      </a:srgbClr>
                    </a:solidFill>
                  </a:ln>
                  <a:latin typeface="+mn-ea"/>
                </a:rPr>
                <a:t> format</a:t>
              </a:r>
              <a:r>
                <a:rPr lang="ko-KR" altLang="en-US" sz="1050" dirty="0">
                  <a:ln>
                    <a:solidFill>
                      <a:srgbClr val="404040">
                        <a:alpha val="0"/>
                      </a:srgbClr>
                    </a:solidFill>
                  </a:ln>
                  <a:latin typeface="+mn-ea"/>
                </a:rPr>
                <a:t>의 대외 기관</a:t>
              </a:r>
              <a:r>
                <a:rPr lang="en-US" altLang="ko-KR" sz="1050" dirty="0">
                  <a:ln>
                    <a:solidFill>
                      <a:srgbClr val="404040">
                        <a:alpha val="0"/>
                      </a:srgbClr>
                    </a:solidFill>
                  </a:ln>
                  <a:latin typeface="+mn-ea"/>
                </a:rPr>
                <a:t>/</a:t>
              </a:r>
              <a:r>
                <a:rPr lang="ko-KR" altLang="en-US" sz="1050" dirty="0">
                  <a:ln>
                    <a:solidFill>
                      <a:srgbClr val="404040">
                        <a:alpha val="0"/>
                      </a:srgbClr>
                    </a:solidFill>
                  </a:ln>
                  <a:latin typeface="+mn-ea"/>
                </a:rPr>
                <a:t>수신파일을 구분하기 위해 사용</a:t>
              </a:r>
              <a:endParaRPr lang="en-US" altLang="ko-KR" sz="1050" dirty="0">
                <a:ln>
                  <a:solidFill>
                    <a:srgbClr val="404040">
                      <a:alpha val="0"/>
                    </a:srgbClr>
                  </a:solidFill>
                </a:ln>
                <a:latin typeface="+mn-ea"/>
              </a:endParaRPr>
            </a:p>
            <a:p>
              <a:pPr marL="228600" indent="-228600" algn="l">
                <a:spcAft>
                  <a:spcPts val="600"/>
                </a:spcAft>
                <a:buAutoNum type="arabicPeriod"/>
              </a:pPr>
              <a:r>
                <a:rPr lang="ko-KR" altLang="en-US" sz="1050" dirty="0">
                  <a:ln>
                    <a:solidFill>
                      <a:srgbClr val="404040">
                        <a:alpha val="0"/>
                      </a:srgbClr>
                    </a:solidFill>
                  </a:ln>
                  <a:latin typeface="+mn-ea"/>
                </a:rPr>
                <a:t>기존 제주은행 </a:t>
              </a:r>
              <a:r>
                <a:rPr lang="en-US" altLang="ko-KR" sz="1050" dirty="0">
                  <a:ln>
                    <a:solidFill>
                      <a:srgbClr val="404040">
                        <a:alpha val="0"/>
                      </a:srgbClr>
                    </a:solidFill>
                  </a:ln>
                  <a:latin typeface="+mn-ea"/>
                </a:rPr>
                <a:t>EAI(BAT)</a:t>
              </a:r>
              <a:r>
                <a:rPr lang="ko-KR" altLang="en-US" sz="1050" dirty="0">
                  <a:ln>
                    <a:solidFill>
                      <a:srgbClr val="404040">
                        <a:alpha val="0"/>
                      </a:srgbClr>
                    </a:solidFill>
                  </a:ln>
                  <a:latin typeface="+mn-ea"/>
                </a:rPr>
                <a:t>와 연동 하여 사용 하고 </a:t>
              </a:r>
              <a:r>
                <a:rPr lang="en-US" altLang="ko-KR" sz="1050" dirty="0">
                  <a:ln>
                    <a:solidFill>
                      <a:srgbClr val="404040">
                        <a:alpha val="0"/>
                      </a:srgbClr>
                    </a:solidFill>
                  </a:ln>
                  <a:latin typeface="+mn-ea"/>
                </a:rPr>
                <a:t>BAT</a:t>
              </a:r>
              <a:r>
                <a:rPr lang="ko-KR" altLang="en-US" sz="1050" dirty="0">
                  <a:ln>
                    <a:solidFill>
                      <a:srgbClr val="404040">
                        <a:alpha val="0"/>
                      </a:srgbClr>
                    </a:solidFill>
                  </a:ln>
                  <a:latin typeface="+mn-ea"/>
                </a:rPr>
                <a:t>의 </a:t>
              </a:r>
              <a:r>
                <a:rPr lang="en-US" altLang="ko-KR" sz="1050" dirty="0">
                  <a:ln>
                    <a:solidFill>
                      <a:srgbClr val="404040">
                        <a:alpha val="0"/>
                      </a:srgbClr>
                    </a:solidFill>
                  </a:ln>
                  <a:latin typeface="+mn-ea"/>
                </a:rPr>
                <a:t>Interface ID</a:t>
              </a:r>
              <a:r>
                <a:rPr lang="ko-KR" altLang="en-US" sz="1050" dirty="0">
                  <a:ln>
                    <a:solidFill>
                      <a:srgbClr val="404040">
                        <a:alpha val="0"/>
                      </a:srgbClr>
                    </a:solidFill>
                  </a:ln>
                  <a:latin typeface="+mn-ea"/>
                </a:rPr>
                <a:t>와 동일하게 </a:t>
              </a:r>
              <a:r>
                <a:rPr lang="en-US" altLang="ko-KR" sz="1050" dirty="0">
                  <a:ln>
                    <a:solidFill>
                      <a:srgbClr val="404040">
                        <a:alpha val="0"/>
                      </a:srgbClr>
                    </a:solidFill>
                  </a:ln>
                  <a:latin typeface="+mn-ea"/>
                </a:rPr>
                <a:t>setting</a:t>
              </a:r>
              <a:r>
                <a:rPr lang="ko-KR" altLang="en-US" sz="1050" dirty="0">
                  <a:ln>
                    <a:solidFill>
                      <a:srgbClr val="404040">
                        <a:alpha val="0"/>
                      </a:srgbClr>
                    </a:solidFill>
                  </a:ln>
                  <a:latin typeface="+mn-ea"/>
                </a:rPr>
                <a:t>하여 사용하여야 하며</a:t>
              </a:r>
              <a:r>
                <a:rPr lang="en-US" altLang="ko-KR" sz="1050" dirty="0">
                  <a:ln>
                    <a:solidFill>
                      <a:srgbClr val="404040">
                        <a:alpha val="0"/>
                      </a:srgbClr>
                    </a:solidFill>
                  </a:ln>
                  <a:latin typeface="+mn-ea"/>
                </a:rPr>
                <a:t>, check file</a:t>
              </a:r>
              <a:r>
                <a:rPr lang="ko-KR" altLang="en-US" sz="1050" dirty="0">
                  <a:ln>
                    <a:solidFill>
                      <a:srgbClr val="404040">
                        <a:alpha val="0"/>
                      </a:srgbClr>
                    </a:solidFill>
                  </a:ln>
                  <a:latin typeface="+mn-ea"/>
                </a:rPr>
                <a:t>에 </a:t>
              </a:r>
              <a:r>
                <a:rPr lang="en-US" altLang="ko-KR" sz="1050" dirty="0" err="1">
                  <a:ln>
                    <a:solidFill>
                      <a:srgbClr val="404040">
                        <a:alpha val="0"/>
                      </a:srgbClr>
                    </a:solidFill>
                  </a:ln>
                  <a:latin typeface="+mn-ea"/>
                </a:rPr>
                <a:t>intereface</a:t>
              </a:r>
              <a:r>
                <a:rPr lang="en-US" altLang="ko-KR" sz="1050" dirty="0">
                  <a:ln>
                    <a:solidFill>
                      <a:srgbClr val="404040">
                        <a:alpha val="0"/>
                      </a:srgbClr>
                    </a:solidFill>
                  </a:ln>
                  <a:latin typeface="+mn-ea"/>
                </a:rPr>
                <a:t> ID</a:t>
              </a:r>
              <a:r>
                <a:rPr lang="ko-KR" altLang="en-US" sz="1050" dirty="0">
                  <a:ln>
                    <a:solidFill>
                      <a:srgbClr val="404040">
                        <a:alpha val="0"/>
                      </a:srgbClr>
                    </a:solidFill>
                  </a:ln>
                  <a:latin typeface="+mn-ea"/>
                </a:rPr>
                <a:t>를 파일 내용으로 저장합니다</a:t>
              </a:r>
              <a:r>
                <a:rPr lang="en-US" altLang="ko-KR" sz="1050" dirty="0">
                  <a:ln>
                    <a:solidFill>
                      <a:srgbClr val="404040">
                        <a:alpha val="0"/>
                      </a:srgbClr>
                    </a:solidFill>
                  </a:ln>
                  <a:latin typeface="+mn-ea"/>
                </a:rPr>
                <a:t>.</a:t>
              </a:r>
              <a:endParaRPr lang="ko-KR" altLang="en-US" sz="1050" dirty="0">
                <a:ln>
                  <a:solidFill>
                    <a:srgbClr val="404040">
                      <a:alpha val="0"/>
                    </a:srgbClr>
                  </a:solidFill>
                </a:ln>
                <a:latin typeface="+mn-ea"/>
              </a:endParaRPr>
            </a:p>
          </p:txBody>
        </p:sp>
      </p:grpSp>
    </p:spTree>
    <p:extLst>
      <p:ext uri="{BB962C8B-B14F-4D97-AF65-F5344CB8AC3E}">
        <p14:creationId xmlns:p14="http://schemas.microsoft.com/office/powerpoint/2010/main" val="28602218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202D28-F4CE-98A2-3BA8-986F4BF06741}"/>
            </a:ext>
          </a:extLst>
        </p:cNvPr>
        <p:cNvGrpSpPr/>
        <p:nvPr/>
      </p:nvGrpSpPr>
      <p:grpSpPr>
        <a:xfrm>
          <a:off x="0" y="0"/>
          <a:ext cx="0" cy="0"/>
          <a:chOff x="0" y="0"/>
          <a:chExt cx="0" cy="0"/>
        </a:xfrm>
      </p:grpSpPr>
      <p:pic>
        <p:nvPicPr>
          <p:cNvPr id="5" name="그림 4">
            <a:extLst>
              <a:ext uri="{FF2B5EF4-FFF2-40B4-BE49-F238E27FC236}">
                <a16:creationId xmlns:a16="http://schemas.microsoft.com/office/drawing/2014/main" id="{65076F6B-EC53-039A-D0E8-827B1D371A72}"/>
              </a:ext>
            </a:extLst>
          </p:cNvPr>
          <p:cNvPicPr>
            <a:picLocks noChangeAspect="1"/>
          </p:cNvPicPr>
          <p:nvPr/>
        </p:nvPicPr>
        <p:blipFill>
          <a:blip r:embed="rId2"/>
          <a:stretch>
            <a:fillRect/>
          </a:stretch>
        </p:blipFill>
        <p:spPr>
          <a:xfrm>
            <a:off x="762001" y="2574658"/>
            <a:ext cx="5146916" cy="2582122"/>
          </a:xfrm>
          <a:prstGeom prst="rect">
            <a:avLst/>
          </a:prstGeom>
        </p:spPr>
      </p:pic>
      <p:sp>
        <p:nvSpPr>
          <p:cNvPr id="41" name="직사각형 40">
            <a:extLst>
              <a:ext uri="{FF2B5EF4-FFF2-40B4-BE49-F238E27FC236}">
                <a16:creationId xmlns:a16="http://schemas.microsoft.com/office/drawing/2014/main" id="{9A3EAC56-FF8F-1EDA-1AB7-51BEBB178021}"/>
              </a:ext>
            </a:extLst>
          </p:cNvPr>
          <p:cNvSpPr/>
          <p:nvPr/>
        </p:nvSpPr>
        <p:spPr>
          <a:xfrm>
            <a:off x="571501" y="1701220"/>
            <a:ext cx="8724899" cy="4604330"/>
          </a:xfrm>
          <a:prstGeom prst="rect">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a:endParaRPr lang="ko-KR" altLang="en-US" sz="1200" dirty="0" err="1">
              <a:ln>
                <a:solidFill>
                  <a:schemeClr val="bg1">
                    <a:alpha val="0"/>
                  </a:schemeClr>
                </a:solidFill>
              </a:ln>
              <a:solidFill>
                <a:schemeClr val="tx1"/>
              </a:solidFill>
              <a:latin typeface="+mn-ea"/>
            </a:endParaRPr>
          </a:p>
        </p:txBody>
      </p:sp>
      <p:sp>
        <p:nvSpPr>
          <p:cNvPr id="2" name="Title 1">
            <a:extLst>
              <a:ext uri="{FF2B5EF4-FFF2-40B4-BE49-F238E27FC236}">
                <a16:creationId xmlns:a16="http://schemas.microsoft.com/office/drawing/2014/main" id="{1CCB3FD7-6371-BA57-E9B0-3FC2A65BF7EE}"/>
              </a:ext>
            </a:extLst>
          </p:cNvPr>
          <p:cNvSpPr>
            <a:spLocks noGrp="1"/>
          </p:cNvSpPr>
          <p:nvPr>
            <p:ph type="title"/>
          </p:nvPr>
        </p:nvSpPr>
        <p:spPr/>
        <p:txBody>
          <a:bodyPr/>
          <a:lstStyle/>
          <a:p>
            <a:r>
              <a:rPr lang="en-US" altLang="ko-KR" dirty="0">
                <a:ln>
                  <a:solidFill>
                    <a:schemeClr val="bg1">
                      <a:alpha val="0"/>
                    </a:schemeClr>
                  </a:solidFill>
                </a:ln>
              </a:rPr>
              <a:t>2.5 </a:t>
            </a:r>
            <a:r>
              <a:rPr lang="ko-KR" altLang="en-US" dirty="0">
                <a:ln>
                  <a:solidFill>
                    <a:schemeClr val="bg1">
                      <a:alpha val="0"/>
                    </a:schemeClr>
                  </a:solidFill>
                </a:ln>
              </a:rPr>
              <a:t>스케줄 관리</a:t>
            </a:r>
          </a:p>
        </p:txBody>
      </p:sp>
      <p:sp>
        <p:nvSpPr>
          <p:cNvPr id="27" name="직사각형 26">
            <a:extLst>
              <a:ext uri="{FF2B5EF4-FFF2-40B4-BE49-F238E27FC236}">
                <a16:creationId xmlns:a16="http://schemas.microsoft.com/office/drawing/2014/main" id="{A7B7F6A5-4891-20CB-AF5D-CBA210E62BB0}"/>
              </a:ext>
            </a:extLst>
          </p:cNvPr>
          <p:cNvSpPr/>
          <p:nvPr/>
        </p:nvSpPr>
        <p:spPr>
          <a:xfrm>
            <a:off x="6067424" y="2135228"/>
            <a:ext cx="3076575" cy="4082692"/>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t" anchorCtr="0"/>
          <a:lstStyle/>
          <a:p>
            <a:pPr marL="171450" indent="-171450">
              <a:lnSpc>
                <a:spcPct val="120000"/>
              </a:lnSpc>
              <a:buFont typeface="Wingdings" panose="05000000000000000000" pitchFamily="2" charset="2"/>
              <a:buChar char="l"/>
            </a:pPr>
            <a:r>
              <a:rPr lang="ko-KR" altLang="en-US" sz="1100" dirty="0">
                <a:solidFill>
                  <a:schemeClr val="tx1"/>
                </a:solidFill>
                <a:latin typeface="+mn-ea"/>
              </a:rPr>
              <a:t> </a:t>
            </a:r>
            <a:r>
              <a:rPr lang="en-US" altLang="ko-KR" sz="1100" dirty="0">
                <a:solidFill>
                  <a:schemeClr val="tx1"/>
                </a:solidFill>
                <a:latin typeface="+mn-ea"/>
              </a:rPr>
              <a:t>BATCH</a:t>
            </a:r>
            <a:r>
              <a:rPr lang="ko-KR" altLang="en-US" sz="1100" dirty="0">
                <a:solidFill>
                  <a:schemeClr val="tx1"/>
                </a:solidFill>
                <a:latin typeface="+mn-ea"/>
              </a:rPr>
              <a:t>작업거래구분코드</a:t>
            </a:r>
            <a:endParaRPr lang="en-US" altLang="ko-KR" sz="1100" dirty="0">
              <a:solidFill>
                <a:schemeClr val="tx1"/>
              </a:solidFill>
              <a:latin typeface="+mn-ea"/>
            </a:endParaRPr>
          </a:p>
          <a:p>
            <a:pPr marL="357188" lvl="1" indent="-179388">
              <a:lnSpc>
                <a:spcPct val="120000"/>
              </a:lnSpc>
              <a:buFont typeface="Arial" panose="020B0604020202020204" pitchFamily="34" charset="0"/>
              <a:buChar char="•"/>
              <a:tabLst>
                <a:tab pos="268288" algn="l"/>
              </a:tabLst>
            </a:pPr>
            <a:r>
              <a:rPr lang="ko-KR" altLang="en-US" sz="1100" dirty="0">
                <a:solidFill>
                  <a:schemeClr val="tx1"/>
                </a:solidFill>
                <a:latin typeface="+mn-ea"/>
              </a:rPr>
              <a:t>해당 업무를 선택</a:t>
            </a:r>
            <a:endParaRPr lang="en-US" altLang="ko-KR" sz="1100" dirty="0">
              <a:solidFill>
                <a:schemeClr val="tx1"/>
              </a:solidFill>
              <a:latin typeface="+mn-ea"/>
            </a:endParaRPr>
          </a:p>
          <a:p>
            <a:pPr marL="92075" indent="-92075">
              <a:lnSpc>
                <a:spcPct val="120000"/>
              </a:lnSpc>
              <a:buFont typeface="Wingdings" panose="05000000000000000000" pitchFamily="2" charset="2"/>
              <a:buChar char="§"/>
            </a:pPr>
            <a:endParaRPr lang="en-US" altLang="ko-KR" sz="1100" dirty="0">
              <a:solidFill>
                <a:schemeClr val="tx1"/>
              </a:solidFill>
              <a:latin typeface="+mn-ea"/>
            </a:endParaRPr>
          </a:p>
          <a:p>
            <a:pPr marL="171450" indent="-171450">
              <a:lnSpc>
                <a:spcPct val="120000"/>
              </a:lnSpc>
              <a:buFont typeface="Wingdings" panose="05000000000000000000" pitchFamily="2" charset="2"/>
              <a:buChar char="l"/>
            </a:pPr>
            <a:r>
              <a:rPr lang="ko-KR" altLang="en-US" sz="1100" dirty="0">
                <a:solidFill>
                  <a:schemeClr val="tx1"/>
                </a:solidFill>
                <a:latin typeface="+mn-ea"/>
              </a:rPr>
              <a:t> </a:t>
            </a:r>
            <a:r>
              <a:rPr lang="en-US" altLang="ko-KR" sz="1100" dirty="0">
                <a:solidFill>
                  <a:schemeClr val="tx1"/>
                </a:solidFill>
                <a:latin typeface="+mn-ea"/>
              </a:rPr>
              <a:t>BATCH</a:t>
            </a:r>
            <a:r>
              <a:rPr lang="ko-KR" altLang="en-US" sz="1100" dirty="0" err="1">
                <a:solidFill>
                  <a:schemeClr val="tx1"/>
                </a:solidFill>
                <a:latin typeface="+mn-ea"/>
              </a:rPr>
              <a:t>작업메세지구분코드</a:t>
            </a:r>
            <a:endParaRPr lang="en-US" altLang="ko-KR" sz="1100" dirty="0">
              <a:solidFill>
                <a:schemeClr val="tx1"/>
              </a:solidFill>
              <a:latin typeface="+mn-ea"/>
            </a:endParaRPr>
          </a:p>
          <a:p>
            <a:pPr marL="357188" lvl="1" indent="-179388">
              <a:lnSpc>
                <a:spcPct val="120000"/>
              </a:lnSpc>
              <a:buFont typeface="Arial" panose="020B0604020202020204" pitchFamily="34" charset="0"/>
              <a:buChar char="•"/>
              <a:tabLst>
                <a:tab pos="268288" algn="l"/>
              </a:tabLst>
            </a:pPr>
            <a:r>
              <a:rPr lang="ko-KR" altLang="en-US" sz="1100" dirty="0">
                <a:solidFill>
                  <a:schemeClr val="tx1"/>
                </a:solidFill>
                <a:latin typeface="+mn-ea"/>
              </a:rPr>
              <a:t>해당 작업 파일 코드 선택</a:t>
            </a:r>
            <a:endParaRPr lang="en-US" altLang="ko-KR" sz="1100" dirty="0">
              <a:solidFill>
                <a:schemeClr val="tx1"/>
              </a:solidFill>
              <a:latin typeface="+mn-ea"/>
            </a:endParaRPr>
          </a:p>
          <a:p>
            <a:pPr marL="357188" lvl="1" indent="-179388">
              <a:lnSpc>
                <a:spcPct val="120000"/>
              </a:lnSpc>
              <a:buFont typeface="Arial" panose="020B0604020202020204" pitchFamily="34" charset="0"/>
              <a:buChar char="•"/>
              <a:tabLst>
                <a:tab pos="268288" algn="l"/>
              </a:tabLst>
            </a:pPr>
            <a:r>
              <a:rPr lang="ko-KR" altLang="en-US" sz="1100" dirty="0">
                <a:solidFill>
                  <a:schemeClr val="tx1"/>
                </a:solidFill>
                <a:latin typeface="+mn-ea"/>
              </a:rPr>
              <a:t>실제 </a:t>
            </a:r>
            <a:r>
              <a:rPr lang="ko-KR" altLang="en-US" sz="1100" dirty="0" err="1">
                <a:solidFill>
                  <a:schemeClr val="tx1"/>
                </a:solidFill>
                <a:latin typeface="+mn-ea"/>
              </a:rPr>
              <a:t>이용시</a:t>
            </a:r>
            <a:r>
              <a:rPr lang="ko-KR" altLang="en-US" sz="1100" dirty="0">
                <a:solidFill>
                  <a:schemeClr val="tx1"/>
                </a:solidFill>
                <a:latin typeface="+mn-ea"/>
              </a:rPr>
              <a:t> 사용되는 </a:t>
            </a:r>
            <a:r>
              <a:rPr lang="en-US" altLang="ko-KR" sz="1100" dirty="0" err="1">
                <a:solidFill>
                  <a:schemeClr val="tx1"/>
                </a:solidFill>
                <a:latin typeface="+mn-ea"/>
              </a:rPr>
              <a:t>remoteCode</a:t>
            </a:r>
            <a:endParaRPr lang="en-US" altLang="ko-KR" sz="1100" dirty="0">
              <a:solidFill>
                <a:schemeClr val="tx1"/>
              </a:solidFill>
              <a:latin typeface="+mn-ea"/>
            </a:endParaRPr>
          </a:p>
          <a:p>
            <a:pPr marL="357188" lvl="1" indent="-179388">
              <a:lnSpc>
                <a:spcPct val="120000"/>
              </a:lnSpc>
              <a:buFont typeface="Arial" panose="020B0604020202020204" pitchFamily="34" charset="0"/>
              <a:buChar char="•"/>
              <a:tabLst>
                <a:tab pos="268288" algn="l"/>
              </a:tabLst>
            </a:pPr>
            <a:endParaRPr lang="en-US" altLang="ko-KR" sz="1100" dirty="0">
              <a:solidFill>
                <a:schemeClr val="tx1"/>
              </a:solidFill>
              <a:latin typeface="+mn-ea"/>
            </a:endParaRPr>
          </a:p>
          <a:p>
            <a:pPr marL="171450" indent="-171450">
              <a:lnSpc>
                <a:spcPct val="120000"/>
              </a:lnSpc>
              <a:buFont typeface="Wingdings" panose="05000000000000000000" pitchFamily="2" charset="2"/>
              <a:buChar char="l"/>
            </a:pPr>
            <a:r>
              <a:rPr lang="en-US" altLang="ko-KR" sz="1100" dirty="0">
                <a:solidFill>
                  <a:schemeClr val="tx1"/>
                </a:solidFill>
                <a:latin typeface="+mn-ea"/>
              </a:rPr>
              <a:t> </a:t>
            </a:r>
            <a:r>
              <a:rPr lang="ko-KR" altLang="en-US" sz="1100" dirty="0">
                <a:solidFill>
                  <a:schemeClr val="tx1"/>
                </a:solidFill>
                <a:latin typeface="+mn-ea"/>
              </a:rPr>
              <a:t>대외기관코드</a:t>
            </a:r>
            <a:endParaRPr lang="en-US" altLang="ko-KR" sz="1100" dirty="0">
              <a:solidFill>
                <a:schemeClr val="tx1"/>
              </a:solidFill>
              <a:latin typeface="+mn-ea"/>
            </a:endParaRPr>
          </a:p>
          <a:p>
            <a:pPr marL="357188" lvl="1" indent="-179388">
              <a:lnSpc>
                <a:spcPct val="120000"/>
              </a:lnSpc>
              <a:buFont typeface="Arial" panose="020B0604020202020204" pitchFamily="34" charset="0"/>
              <a:buChar char="•"/>
              <a:tabLst>
                <a:tab pos="268288" algn="l"/>
              </a:tabLst>
            </a:pPr>
            <a:r>
              <a:rPr lang="ko-KR" altLang="en-US" sz="1100" dirty="0">
                <a:solidFill>
                  <a:schemeClr val="tx1"/>
                </a:solidFill>
                <a:latin typeface="+mn-ea"/>
              </a:rPr>
              <a:t>해당 대외기관 선택</a:t>
            </a:r>
            <a:endParaRPr lang="en-US" altLang="ko-KR" sz="1100" dirty="0">
              <a:solidFill>
                <a:schemeClr val="tx1"/>
              </a:solidFill>
              <a:latin typeface="+mn-ea"/>
            </a:endParaRPr>
          </a:p>
          <a:p>
            <a:pPr marL="357188" lvl="1" indent="-179388">
              <a:lnSpc>
                <a:spcPct val="120000"/>
              </a:lnSpc>
              <a:buFont typeface="Arial" panose="020B0604020202020204" pitchFamily="34" charset="0"/>
              <a:buChar char="•"/>
              <a:tabLst>
                <a:tab pos="268288" algn="l"/>
              </a:tabLst>
            </a:pPr>
            <a:endParaRPr lang="en-US" altLang="ko-KR" sz="1100" dirty="0">
              <a:solidFill>
                <a:schemeClr val="tx1"/>
              </a:solidFill>
              <a:latin typeface="+mn-ea"/>
            </a:endParaRPr>
          </a:p>
          <a:p>
            <a:pPr marL="171450" indent="-171450">
              <a:lnSpc>
                <a:spcPct val="120000"/>
              </a:lnSpc>
              <a:buFont typeface="Wingdings" panose="05000000000000000000" pitchFamily="2" charset="2"/>
              <a:buChar char="l"/>
            </a:pPr>
            <a:r>
              <a:rPr lang="ko-KR" altLang="en-US" sz="1100" dirty="0">
                <a:solidFill>
                  <a:schemeClr val="tx1"/>
                </a:solidFill>
                <a:latin typeface="+mn-ea"/>
              </a:rPr>
              <a:t> 반복여부</a:t>
            </a:r>
            <a:endParaRPr lang="en-US" altLang="ko-KR" sz="1100" dirty="0">
              <a:solidFill>
                <a:schemeClr val="tx1"/>
              </a:solidFill>
              <a:latin typeface="+mn-ea"/>
            </a:endParaRPr>
          </a:p>
          <a:p>
            <a:pPr marL="357188" lvl="1" indent="-179388">
              <a:lnSpc>
                <a:spcPct val="120000"/>
              </a:lnSpc>
              <a:buFont typeface="Arial" panose="020B0604020202020204" pitchFamily="34" charset="0"/>
              <a:buChar char="•"/>
              <a:tabLst>
                <a:tab pos="268288" algn="l"/>
              </a:tabLst>
            </a:pPr>
            <a:r>
              <a:rPr lang="ko-KR" altLang="en-US" sz="1100" dirty="0">
                <a:solidFill>
                  <a:schemeClr val="tx1"/>
                </a:solidFill>
                <a:latin typeface="+mn-ea"/>
              </a:rPr>
              <a:t>재 송수신을 위해 사용으로 선택</a:t>
            </a:r>
            <a:endParaRPr lang="en-US" altLang="ko-KR" sz="1100" dirty="0">
              <a:solidFill>
                <a:schemeClr val="tx1"/>
              </a:solidFill>
              <a:latin typeface="+mn-ea"/>
            </a:endParaRPr>
          </a:p>
          <a:p>
            <a:pPr marL="357188" lvl="1" indent="-179388">
              <a:lnSpc>
                <a:spcPct val="120000"/>
              </a:lnSpc>
              <a:buFont typeface="Arial" panose="020B0604020202020204" pitchFamily="34" charset="0"/>
              <a:buChar char="•"/>
              <a:tabLst>
                <a:tab pos="268288" algn="l"/>
              </a:tabLst>
            </a:pPr>
            <a:endParaRPr lang="en-US" altLang="ko-KR" sz="1100" dirty="0">
              <a:solidFill>
                <a:schemeClr val="tx1"/>
              </a:solidFill>
              <a:latin typeface="+mn-ea"/>
            </a:endParaRPr>
          </a:p>
          <a:p>
            <a:pPr marL="171450" indent="-171450">
              <a:lnSpc>
                <a:spcPct val="120000"/>
              </a:lnSpc>
              <a:buFont typeface="Wingdings" panose="05000000000000000000" pitchFamily="2" charset="2"/>
              <a:buChar char="l"/>
            </a:pPr>
            <a:r>
              <a:rPr lang="ko-KR" altLang="en-US" sz="1100" dirty="0">
                <a:solidFill>
                  <a:schemeClr val="tx1"/>
                </a:solidFill>
                <a:latin typeface="+mn-ea"/>
              </a:rPr>
              <a:t> </a:t>
            </a:r>
            <a:r>
              <a:rPr lang="ko-KR" altLang="en-US" sz="1100" dirty="0" err="1">
                <a:solidFill>
                  <a:schemeClr val="tx1"/>
                </a:solidFill>
                <a:latin typeface="+mn-ea"/>
              </a:rPr>
              <a:t>당메세지</a:t>
            </a:r>
            <a:r>
              <a:rPr lang="ko-KR" altLang="en-US" sz="1100" dirty="0">
                <a:solidFill>
                  <a:schemeClr val="tx1"/>
                </a:solidFill>
                <a:latin typeface="+mn-ea"/>
              </a:rPr>
              <a:t> 사용여부</a:t>
            </a:r>
            <a:endParaRPr lang="en-US" altLang="ko-KR" sz="1100" dirty="0">
              <a:solidFill>
                <a:schemeClr val="tx1"/>
              </a:solidFill>
              <a:latin typeface="+mn-ea"/>
            </a:endParaRPr>
          </a:p>
          <a:p>
            <a:pPr marL="357188" lvl="1" indent="-179388">
              <a:lnSpc>
                <a:spcPct val="120000"/>
              </a:lnSpc>
              <a:buFont typeface="Arial" panose="020B0604020202020204" pitchFamily="34" charset="0"/>
              <a:buChar char="•"/>
              <a:tabLst>
                <a:tab pos="268288" algn="l"/>
              </a:tabLst>
            </a:pPr>
            <a:r>
              <a:rPr lang="ko-KR" altLang="en-US" sz="1100" dirty="0" err="1">
                <a:solidFill>
                  <a:schemeClr val="tx1"/>
                </a:solidFill>
                <a:latin typeface="+mn-ea"/>
              </a:rPr>
              <a:t>사용안함</a:t>
            </a:r>
            <a:r>
              <a:rPr lang="ko-KR" altLang="en-US" sz="1100" dirty="0">
                <a:solidFill>
                  <a:schemeClr val="tx1"/>
                </a:solidFill>
                <a:latin typeface="+mn-ea"/>
              </a:rPr>
              <a:t> 선택</a:t>
            </a:r>
            <a:endParaRPr lang="en-US" altLang="ko-KR" sz="1100" dirty="0">
              <a:solidFill>
                <a:schemeClr val="tx1"/>
              </a:solidFill>
              <a:latin typeface="+mn-ea"/>
            </a:endParaRPr>
          </a:p>
          <a:p>
            <a:pPr marL="357188" lvl="1" indent="-179388">
              <a:lnSpc>
                <a:spcPct val="120000"/>
              </a:lnSpc>
              <a:buFont typeface="Arial" panose="020B0604020202020204" pitchFamily="34" charset="0"/>
              <a:buChar char="•"/>
              <a:tabLst>
                <a:tab pos="268288" algn="l"/>
              </a:tabLst>
            </a:pPr>
            <a:r>
              <a:rPr lang="ko-KR" altLang="en-US" sz="1100" dirty="0">
                <a:solidFill>
                  <a:schemeClr val="tx1"/>
                </a:solidFill>
                <a:latin typeface="+mn-ea"/>
              </a:rPr>
              <a:t>스케줄로 구동하는 것이 아닌 </a:t>
            </a:r>
            <a:r>
              <a:rPr lang="en-US" altLang="ko-KR" sz="1100" dirty="0">
                <a:solidFill>
                  <a:schemeClr val="tx1"/>
                </a:solidFill>
                <a:latin typeface="+mn-ea"/>
              </a:rPr>
              <a:t>http</a:t>
            </a:r>
            <a:r>
              <a:rPr lang="ko-KR" altLang="en-US" sz="1100" dirty="0">
                <a:solidFill>
                  <a:schemeClr val="tx1"/>
                </a:solidFill>
                <a:latin typeface="+mn-ea"/>
              </a:rPr>
              <a:t>를 이용한 </a:t>
            </a:r>
            <a:r>
              <a:rPr lang="en-US" altLang="ko-KR" sz="1100" dirty="0">
                <a:solidFill>
                  <a:schemeClr val="tx1"/>
                </a:solidFill>
                <a:latin typeface="+mn-ea"/>
              </a:rPr>
              <a:t>event</a:t>
            </a:r>
            <a:r>
              <a:rPr lang="ko-KR" altLang="en-US" sz="1100" dirty="0">
                <a:solidFill>
                  <a:schemeClr val="tx1"/>
                </a:solidFill>
                <a:latin typeface="+mn-ea"/>
              </a:rPr>
              <a:t>로 이용하는 경우에는 </a:t>
            </a:r>
            <a:r>
              <a:rPr lang="ko-KR" altLang="en-US" sz="1100" dirty="0" err="1">
                <a:solidFill>
                  <a:schemeClr val="tx1"/>
                </a:solidFill>
                <a:latin typeface="+mn-ea"/>
              </a:rPr>
              <a:t>사용안함</a:t>
            </a:r>
            <a:r>
              <a:rPr lang="ko-KR" altLang="en-US" sz="1100" dirty="0">
                <a:solidFill>
                  <a:schemeClr val="tx1"/>
                </a:solidFill>
                <a:latin typeface="+mn-ea"/>
              </a:rPr>
              <a:t> 선택</a:t>
            </a:r>
            <a:endParaRPr lang="en-US" altLang="ko-KR" sz="1100" dirty="0">
              <a:solidFill>
                <a:schemeClr val="tx1"/>
              </a:solidFill>
              <a:latin typeface="+mn-ea"/>
            </a:endParaRPr>
          </a:p>
          <a:p>
            <a:pPr marL="357188" lvl="1" indent="-179388">
              <a:buFont typeface="Arial" panose="020B0604020202020204" pitchFamily="34" charset="0"/>
              <a:buChar char="•"/>
              <a:tabLst>
                <a:tab pos="268288" algn="l"/>
              </a:tabLst>
            </a:pPr>
            <a:endParaRPr lang="ko-KR" altLang="en-US" sz="1100" dirty="0">
              <a:solidFill>
                <a:schemeClr val="tx1"/>
              </a:solidFill>
              <a:latin typeface="+mn-ea"/>
            </a:endParaRPr>
          </a:p>
          <a:p>
            <a:pPr marL="357188" lvl="1" indent="-179388">
              <a:buFont typeface="Arial" panose="020B0604020202020204" pitchFamily="34" charset="0"/>
              <a:buChar char="•"/>
              <a:tabLst>
                <a:tab pos="268288" algn="l"/>
              </a:tabLst>
            </a:pPr>
            <a:endParaRPr lang="ko-KR" altLang="en-US" sz="1100" dirty="0">
              <a:solidFill>
                <a:schemeClr val="tx1"/>
              </a:solidFill>
              <a:latin typeface="+mn-ea"/>
            </a:endParaRPr>
          </a:p>
        </p:txBody>
      </p:sp>
      <p:sp>
        <p:nvSpPr>
          <p:cNvPr id="33" name="직사각형 32">
            <a:extLst>
              <a:ext uri="{FF2B5EF4-FFF2-40B4-BE49-F238E27FC236}">
                <a16:creationId xmlns:a16="http://schemas.microsoft.com/office/drawing/2014/main" id="{08D25732-5CA2-7A8B-7F2B-04512BF2695E}"/>
              </a:ext>
            </a:extLst>
          </p:cNvPr>
          <p:cNvSpPr/>
          <p:nvPr/>
        </p:nvSpPr>
        <p:spPr>
          <a:xfrm>
            <a:off x="762001" y="2596712"/>
            <a:ext cx="5146915" cy="2624637"/>
          </a:xfrm>
          <a:prstGeom prst="rect">
            <a:avLst/>
          </a:prstGeom>
          <a:noFill/>
          <a:ln w="127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grpSp>
        <p:nvGrpSpPr>
          <p:cNvPr id="35" name="그룹 34">
            <a:extLst>
              <a:ext uri="{FF2B5EF4-FFF2-40B4-BE49-F238E27FC236}">
                <a16:creationId xmlns:a16="http://schemas.microsoft.com/office/drawing/2014/main" id="{60494F5D-7F28-2029-F805-3E5F75F32C47}"/>
              </a:ext>
            </a:extLst>
          </p:cNvPr>
          <p:cNvGrpSpPr/>
          <p:nvPr/>
        </p:nvGrpSpPr>
        <p:grpSpPr>
          <a:xfrm>
            <a:off x="4650238" y="4832387"/>
            <a:ext cx="1258678" cy="346447"/>
            <a:chOff x="6347033" y="5997203"/>
            <a:chExt cx="1258678" cy="346447"/>
          </a:xfrm>
        </p:grpSpPr>
        <p:sp>
          <p:nvSpPr>
            <p:cNvPr id="36" name="직사각형 35">
              <a:extLst>
                <a:ext uri="{FF2B5EF4-FFF2-40B4-BE49-F238E27FC236}">
                  <a16:creationId xmlns:a16="http://schemas.microsoft.com/office/drawing/2014/main" id="{66D0F1D1-9630-F4FE-9D4A-7277AC5BB937}"/>
                </a:ext>
              </a:extLst>
            </p:cNvPr>
            <p:cNvSpPr/>
            <p:nvPr/>
          </p:nvSpPr>
          <p:spPr>
            <a:xfrm>
              <a:off x="6362963" y="5997203"/>
              <a:ext cx="1242748" cy="346447"/>
            </a:xfrm>
            <a:prstGeom prst="rect">
              <a:avLst/>
            </a:prstGeom>
            <a:solidFill>
              <a:srgbClr val="FFC000">
                <a:alpha val="43000"/>
              </a:srgb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ea"/>
              </a:endParaRPr>
            </a:p>
          </p:txBody>
        </p:sp>
        <p:sp>
          <p:nvSpPr>
            <p:cNvPr id="37" name="TextBox 36">
              <a:extLst>
                <a:ext uri="{FF2B5EF4-FFF2-40B4-BE49-F238E27FC236}">
                  <a16:creationId xmlns:a16="http://schemas.microsoft.com/office/drawing/2014/main" id="{3E54B4D8-8647-12CC-73FE-48CDC3B3EC8C}"/>
                </a:ext>
              </a:extLst>
            </p:cNvPr>
            <p:cNvSpPr txBox="1"/>
            <p:nvPr/>
          </p:nvSpPr>
          <p:spPr>
            <a:xfrm>
              <a:off x="6347033" y="6036666"/>
              <a:ext cx="864339" cy="253916"/>
            </a:xfrm>
            <a:prstGeom prst="rect">
              <a:avLst/>
            </a:prstGeom>
            <a:noFill/>
          </p:spPr>
          <p:txBody>
            <a:bodyPr wrap="none" rtlCol="0">
              <a:spAutoFit/>
            </a:bodyPr>
            <a:lstStyle/>
            <a:p>
              <a:r>
                <a:rPr lang="ko-KR" altLang="en-US" sz="1050" dirty="0">
                  <a:latin typeface="+mn-ea"/>
                </a:rPr>
                <a:t>스케줄 정보</a:t>
              </a:r>
            </a:p>
          </p:txBody>
        </p:sp>
      </p:grpSp>
      <p:sp>
        <p:nvSpPr>
          <p:cNvPr id="44" name="Text Placeholder 3">
            <a:extLst>
              <a:ext uri="{FF2B5EF4-FFF2-40B4-BE49-F238E27FC236}">
                <a16:creationId xmlns:a16="http://schemas.microsoft.com/office/drawing/2014/main" id="{3F184B67-0713-2AA4-A6C6-D05EE1C49206}"/>
              </a:ext>
            </a:extLst>
          </p:cNvPr>
          <p:cNvSpPr>
            <a:spLocks noGrp="1"/>
          </p:cNvSpPr>
          <p:nvPr>
            <p:ph type="body" sz="quarter" idx="10"/>
          </p:nvPr>
        </p:nvSpPr>
        <p:spPr>
          <a:xfrm>
            <a:off x="409575" y="157685"/>
            <a:ext cx="2549525" cy="152349"/>
          </a:xfrm>
        </p:spPr>
        <p:txBody>
          <a:bodyPr/>
          <a:lstStyle/>
          <a:p>
            <a:r>
              <a:rPr lang="en-US" altLang="ko-KR" dirty="0">
                <a:ln>
                  <a:solidFill>
                    <a:schemeClr val="bg1">
                      <a:alpha val="0"/>
                    </a:schemeClr>
                  </a:solidFill>
                </a:ln>
              </a:rPr>
              <a:t>APIM &gt; </a:t>
            </a:r>
            <a:r>
              <a:rPr lang="ko-KR" altLang="en-US" dirty="0" err="1">
                <a:ln>
                  <a:solidFill>
                    <a:schemeClr val="bg1">
                      <a:alpha val="0"/>
                    </a:schemeClr>
                  </a:solidFill>
                </a:ln>
              </a:rPr>
              <a:t>관리자포탈</a:t>
            </a:r>
            <a:endParaRPr lang="ko-KR" altLang="en-US" dirty="0">
              <a:ln>
                <a:solidFill>
                  <a:schemeClr val="bg1">
                    <a:alpha val="0"/>
                  </a:schemeClr>
                </a:solidFill>
              </a:ln>
            </a:endParaRPr>
          </a:p>
        </p:txBody>
      </p:sp>
      <p:grpSp>
        <p:nvGrpSpPr>
          <p:cNvPr id="45" name="그룹 44">
            <a:extLst>
              <a:ext uri="{FF2B5EF4-FFF2-40B4-BE49-F238E27FC236}">
                <a16:creationId xmlns:a16="http://schemas.microsoft.com/office/drawing/2014/main" id="{427F1566-11B8-A8BD-A914-198902C60807}"/>
              </a:ext>
            </a:extLst>
          </p:cNvPr>
          <p:cNvGrpSpPr/>
          <p:nvPr/>
        </p:nvGrpSpPr>
        <p:grpSpPr>
          <a:xfrm>
            <a:off x="3117417" y="1629220"/>
            <a:ext cx="3816000" cy="367431"/>
            <a:chOff x="3117417" y="1629220"/>
            <a:chExt cx="3816000" cy="367431"/>
          </a:xfrm>
        </p:grpSpPr>
        <p:sp>
          <p:nvSpPr>
            <p:cNvPr id="46" name="사다리꼴 45">
              <a:extLst>
                <a:ext uri="{FF2B5EF4-FFF2-40B4-BE49-F238E27FC236}">
                  <a16:creationId xmlns:a16="http://schemas.microsoft.com/office/drawing/2014/main" id="{586D3841-61E0-BB55-1368-0C98E6DB3688}"/>
                </a:ext>
              </a:extLst>
            </p:cNvPr>
            <p:cNvSpPr/>
            <p:nvPr/>
          </p:nvSpPr>
          <p:spPr>
            <a:xfrm>
              <a:off x="3117417" y="1629220"/>
              <a:ext cx="3816000" cy="72000"/>
            </a:xfrm>
            <a:prstGeom prst="trapezoid">
              <a:avLst/>
            </a:prstGeom>
            <a:solidFill>
              <a:sysClr val="windowText" lastClr="000000">
                <a:lumMod val="85000"/>
                <a:lumOff val="15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mn-ea"/>
                <a:cs typeface="+mn-cs"/>
              </a:endParaRPr>
            </a:p>
          </p:txBody>
        </p:sp>
        <p:sp>
          <p:nvSpPr>
            <p:cNvPr id="47" name="순서도: 수동 연산 46">
              <a:extLst>
                <a:ext uri="{FF2B5EF4-FFF2-40B4-BE49-F238E27FC236}">
                  <a16:creationId xmlns:a16="http://schemas.microsoft.com/office/drawing/2014/main" id="{FE6A5170-988C-B415-75B6-921AE3463857}"/>
                </a:ext>
              </a:extLst>
            </p:cNvPr>
            <p:cNvSpPr/>
            <p:nvPr/>
          </p:nvSpPr>
          <p:spPr>
            <a:xfrm>
              <a:off x="3138991" y="1636651"/>
              <a:ext cx="3791572" cy="360000"/>
            </a:xfrm>
            <a:prstGeom prst="flowChartManualOperation">
              <a:avLst/>
            </a:prstGeom>
            <a:solidFill>
              <a:schemeClr val="accent1">
                <a:lumMod val="75000"/>
              </a:schemeClr>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ko-KR" altLang="en-US" sz="1600" b="0" i="0" u="none" strike="noStrike" kern="0" cap="none" spc="0" normalizeH="0" baseline="0" noProof="0" dirty="0">
                  <a:ln>
                    <a:noFill/>
                  </a:ln>
                  <a:solidFill>
                    <a:prstClr val="white"/>
                  </a:solidFill>
                  <a:effectLst/>
                  <a:uLnTx/>
                  <a:uFillTx/>
                  <a:latin typeface="+mn-ea"/>
                  <a:cs typeface="+mn-cs"/>
                </a:rPr>
                <a:t>스케줄 관리</a:t>
              </a:r>
            </a:p>
          </p:txBody>
        </p:sp>
      </p:grpSp>
      <p:grpSp>
        <p:nvGrpSpPr>
          <p:cNvPr id="16" name="그룹 15">
            <a:extLst>
              <a:ext uri="{FF2B5EF4-FFF2-40B4-BE49-F238E27FC236}">
                <a16:creationId xmlns:a16="http://schemas.microsoft.com/office/drawing/2014/main" id="{4C02F934-AA6C-0709-581E-E9E587E60662}"/>
              </a:ext>
            </a:extLst>
          </p:cNvPr>
          <p:cNvGrpSpPr/>
          <p:nvPr/>
        </p:nvGrpSpPr>
        <p:grpSpPr>
          <a:xfrm>
            <a:off x="6705173" y="459703"/>
            <a:ext cx="2836553" cy="1051764"/>
            <a:chOff x="6705173" y="459703"/>
            <a:chExt cx="2836553" cy="1051764"/>
          </a:xfrm>
        </p:grpSpPr>
        <p:pic>
          <p:nvPicPr>
            <p:cNvPr id="14" name="그림 13">
              <a:extLst>
                <a:ext uri="{FF2B5EF4-FFF2-40B4-BE49-F238E27FC236}">
                  <a16:creationId xmlns:a16="http://schemas.microsoft.com/office/drawing/2014/main" id="{9D683AAB-5869-DAB3-3B20-0BE0AD1BAFF3}"/>
                </a:ext>
              </a:extLst>
            </p:cNvPr>
            <p:cNvPicPr>
              <a:picLocks noChangeAspect="1"/>
            </p:cNvPicPr>
            <p:nvPr/>
          </p:nvPicPr>
          <p:blipFill>
            <a:blip r:embed="rId3"/>
            <a:stretch>
              <a:fillRect/>
            </a:stretch>
          </p:blipFill>
          <p:spPr>
            <a:xfrm>
              <a:off x="6705173" y="459703"/>
              <a:ext cx="2791522" cy="1051764"/>
            </a:xfrm>
            <a:prstGeom prst="rect">
              <a:avLst/>
            </a:prstGeom>
          </p:spPr>
        </p:pic>
        <p:sp>
          <p:nvSpPr>
            <p:cNvPr id="15" name="직사각형 14">
              <a:extLst>
                <a:ext uri="{FF2B5EF4-FFF2-40B4-BE49-F238E27FC236}">
                  <a16:creationId xmlns:a16="http://schemas.microsoft.com/office/drawing/2014/main" id="{4DE1AA0C-2CB6-7541-4880-517223B062D5}"/>
                </a:ext>
              </a:extLst>
            </p:cNvPr>
            <p:cNvSpPr/>
            <p:nvPr/>
          </p:nvSpPr>
          <p:spPr>
            <a:xfrm>
              <a:off x="8827115" y="1201786"/>
              <a:ext cx="714611" cy="126502"/>
            </a:xfrm>
            <a:prstGeom prst="rect">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43" name="텍스트 개체 틀 42">
            <a:extLst>
              <a:ext uri="{FF2B5EF4-FFF2-40B4-BE49-F238E27FC236}">
                <a16:creationId xmlns:a16="http://schemas.microsoft.com/office/drawing/2014/main" id="{486BD2E6-FEDB-EAEC-845C-1A0627A4E118}"/>
              </a:ext>
            </a:extLst>
          </p:cNvPr>
          <p:cNvSpPr>
            <a:spLocks noGrp="1"/>
          </p:cNvSpPr>
          <p:nvPr>
            <p:ph type="body" sz="quarter" idx="14"/>
          </p:nvPr>
        </p:nvSpPr>
        <p:spPr/>
        <p:txBody>
          <a:bodyPr/>
          <a:lstStyle/>
          <a:p>
            <a:r>
              <a:rPr lang="ko-KR" altLang="en-US" dirty="0"/>
              <a:t>스케줄은 </a:t>
            </a:r>
            <a:r>
              <a:rPr lang="en-US" altLang="ko-KR" dirty="0"/>
              <a:t>Event</a:t>
            </a:r>
            <a:r>
              <a:rPr lang="ko-KR" altLang="en-US" dirty="0"/>
              <a:t>로 송수신 할 경우도 반드시 등록 하여야 함</a:t>
            </a:r>
            <a:br>
              <a:rPr lang="en-US" altLang="ko-KR" dirty="0"/>
            </a:br>
            <a:r>
              <a:rPr lang="ko-KR" altLang="en-US" sz="1400" dirty="0"/>
              <a:t>메뉴 위치 </a:t>
            </a:r>
            <a:r>
              <a:rPr lang="en-US" altLang="ko-KR" sz="1400" dirty="0"/>
              <a:t>: </a:t>
            </a:r>
            <a:r>
              <a:rPr lang="ko-KR" altLang="en-US" sz="1400" dirty="0"/>
              <a:t>환경정보 → 스케줄 관리 → 스케줄러</a:t>
            </a:r>
            <a:endParaRPr lang="ko-KR" altLang="en-US" dirty="0"/>
          </a:p>
        </p:txBody>
      </p:sp>
    </p:spTree>
    <p:extLst>
      <p:ext uri="{BB962C8B-B14F-4D97-AF65-F5344CB8AC3E}">
        <p14:creationId xmlns:p14="http://schemas.microsoft.com/office/powerpoint/2010/main" val="28857853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USTOMLAYOUT" val="F"/>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JJB_ERP_Bank">
  <a:themeElements>
    <a:clrScheme name="사용자 지정 4">
      <a:dk1>
        <a:srgbClr val="000000"/>
      </a:dk1>
      <a:lt1>
        <a:sysClr val="window" lastClr="FFFFFF"/>
      </a:lt1>
      <a:dk2>
        <a:srgbClr val="2E2E38"/>
      </a:dk2>
      <a:lt2>
        <a:srgbClr val="E5EEF7"/>
      </a:lt2>
      <a:accent1>
        <a:srgbClr val="3444FF"/>
      </a:accent1>
      <a:accent2>
        <a:srgbClr val="253A71"/>
      </a:accent2>
      <a:accent3>
        <a:srgbClr val="27ACAA"/>
      </a:accent3>
      <a:accent4>
        <a:srgbClr val="FFE600"/>
      </a:accent4>
      <a:accent5>
        <a:srgbClr val="FF4136"/>
      </a:accent5>
      <a:accent6>
        <a:srgbClr val="FF6D00"/>
      </a:accent6>
      <a:hlink>
        <a:srgbClr val="007BEF"/>
      </a:hlink>
      <a:folHlink>
        <a:srgbClr val="9999C6"/>
      </a:folHlink>
    </a:clrScheme>
    <a:fontScheme name="JJB-ERPB">
      <a:majorFont>
        <a:latin typeface="원신한 Bold"/>
        <a:ea typeface="원신한 Bold"/>
        <a:cs typeface=""/>
      </a:majorFont>
      <a:minorFont>
        <a:latin typeface="원신한 Light"/>
        <a:ea typeface="원신한 Light"/>
        <a:cs typeface=""/>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w="3175">
          <a:noFill/>
        </a:ln>
      </a:spPr>
      <a:bodyPr wrap="square" lIns="36000" tIns="36000" rIns="36000" bIns="36000" rtlCol="0" anchor="ctr" anchorCtr="0">
        <a:noAutofit/>
      </a:bodyPr>
      <a:lstStyle>
        <a:defPPr algn="ctr">
          <a:defRPr sz="1200" dirty="0" err="1">
            <a:ln>
              <a:solidFill>
                <a:schemeClr val="bg1">
                  <a:alpha val="0"/>
                </a:schemeClr>
              </a:solidFill>
            </a:ln>
            <a:solidFill>
              <a:schemeClr val="tx1"/>
            </a:solidFill>
            <a:latin typeface="+mn-ea"/>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ct val="130000"/>
          </a:lnSpc>
          <a:spcAft>
            <a:spcPts val="600"/>
          </a:spcAft>
          <a:defRPr sz="1200" dirty="0" smtClean="0">
            <a:ln>
              <a:solidFill>
                <a:srgbClr val="404040">
                  <a:alpha val="0"/>
                </a:srgbClr>
              </a:solidFill>
            </a:ln>
            <a:latin typeface="+mn-ea"/>
          </a:defRPr>
        </a:defPPr>
      </a:lstStyle>
    </a:txDef>
  </a:objectDefaults>
  <a:extraClrSchemeLst/>
  <a:extLst>
    <a:ext uri="{05A4C25C-085E-4340-85A3-A5531E510DB2}">
      <thm15:themeFamily xmlns:thm15="http://schemas.microsoft.com/office/thememl/2012/main" name="JJB_ERPB_PPT template_V0.1" id="{2C7A6C1C-525F-4E14-8542-7E4C3BAAFD50}" vid="{EFD7CA1E-7B43-4C84-AB42-71DBD1BDF4E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맑은 고딕"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B166F8C79679F4C9188FE2FD5C1E23A" ma:contentTypeVersion="3" ma:contentTypeDescription="Create a new document." ma:contentTypeScope="" ma:versionID="1eeadea94fa8a126840f9ee24811f4eb">
  <xsd:schema xmlns:xsd="http://www.w3.org/2001/XMLSchema" xmlns:xs="http://www.w3.org/2001/XMLSchema" xmlns:p="http://schemas.microsoft.com/office/2006/metadata/properties" xmlns:ns2="d746c247-1747-46aa-b7d8-4c857991c825" targetNamespace="http://schemas.microsoft.com/office/2006/metadata/properties" ma:root="true" ma:fieldsID="ca357872e1a375a3ffa0b26ab7fc550b" ns2:_="">
    <xsd:import namespace="d746c247-1747-46aa-b7d8-4c857991c825"/>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46c247-1747-46aa-b7d8-4c857991c8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3DB510C-4CE8-401B-91EC-19BEDD4EDA1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46c247-1747-46aa-b7d8-4c857991c8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83650F3-E742-4EDE-88F0-E8B76DB1D003}">
  <ds:schemaRefs>
    <ds:schemaRef ds:uri="d0629ef1-73ea-49b1-83e2-97b54e2baec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543F51B-4979-4F36-8959-D3C7F9025AC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4395</TotalTime>
  <Words>1374</Words>
  <Application>Microsoft Office PowerPoint</Application>
  <PresentationFormat>A4 용지(210x297mm)</PresentationFormat>
  <Paragraphs>298</Paragraphs>
  <Slides>21</Slides>
  <Notes>0</Notes>
  <HiddenSlides>0</HiddenSlides>
  <MMClips>0</MMClips>
  <ScaleCrop>false</ScaleCrop>
  <HeadingPairs>
    <vt:vector size="8" baseType="variant">
      <vt:variant>
        <vt:lpstr>사용한 글꼴</vt:lpstr>
      </vt:variant>
      <vt:variant>
        <vt:i4>8</vt:i4>
      </vt:variant>
      <vt:variant>
        <vt:lpstr>테마</vt:lpstr>
      </vt:variant>
      <vt:variant>
        <vt:i4>1</vt:i4>
      </vt:variant>
      <vt:variant>
        <vt:lpstr>포함된 OLE 서버</vt:lpstr>
      </vt:variant>
      <vt:variant>
        <vt:i4>1</vt:i4>
      </vt:variant>
      <vt:variant>
        <vt:lpstr>슬라이드 제목</vt:lpstr>
      </vt:variant>
      <vt:variant>
        <vt:i4>21</vt:i4>
      </vt:variant>
    </vt:vector>
  </HeadingPairs>
  <TitlesOfParts>
    <vt:vector size="31" baseType="lpstr">
      <vt:lpstr>Arial</vt:lpstr>
      <vt:lpstr>EYInterstate Light</vt:lpstr>
      <vt:lpstr>맑은 고딕</vt:lpstr>
      <vt:lpstr>원신한 Medium</vt:lpstr>
      <vt:lpstr>Wingdings</vt:lpstr>
      <vt:lpstr>원신한 Light</vt:lpstr>
      <vt:lpstr>나눔고딕</vt:lpstr>
      <vt:lpstr>Calibri</vt:lpstr>
      <vt:lpstr>JJB_ERP_Bank</vt:lpstr>
      <vt:lpstr>think-cell Slide</vt:lpstr>
      <vt:lpstr>PowerPoint 프레젠테이션</vt:lpstr>
      <vt:lpstr>PowerPoint 프레젠테이션</vt:lpstr>
      <vt:lpstr>PowerPoint 프레젠테이션</vt:lpstr>
      <vt:lpstr>1.1 등록절차</vt:lpstr>
      <vt:lpstr>2.1  EMS 로그인</vt:lpstr>
      <vt:lpstr>2.2  BAP 메뉴 변경</vt:lpstr>
      <vt:lpstr>2.3 대외기관등록</vt:lpstr>
      <vt:lpstr>2.4 송수신 파일 등록</vt:lpstr>
      <vt:lpstr>2.5 스케줄 관리</vt:lpstr>
      <vt:lpstr>2.6 파일 저장소 위치 관리</vt:lpstr>
      <vt:lpstr>3.1 거래로그 조회</vt:lpstr>
      <vt:lpstr>3.2 상세로그 확인</vt:lpstr>
      <vt:lpstr>3.3 로그검색</vt:lpstr>
      <vt:lpstr>3.4 대기작업 조회</vt:lpstr>
      <vt:lpstr>3.5 진행작업 조회</vt:lpstr>
      <vt:lpstr>4.1 요청 Json</vt:lpstr>
      <vt:lpstr>4.2 응답 Json</vt:lpstr>
      <vt:lpstr>4.3 테스트 예제</vt:lpstr>
      <vt:lpstr>4.3 테스트 예제</vt:lpstr>
      <vt:lpstr>4.3 테스트 예제</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Dong-Gan Gi</dc:creator>
  <cp:lastModifiedBy>xor so</cp:lastModifiedBy>
  <cp:revision>100</cp:revision>
  <dcterms:created xsi:type="dcterms:W3CDTF">2022-12-08T00:35:11Z</dcterms:created>
  <dcterms:modified xsi:type="dcterms:W3CDTF">2026-06-03T06:23:08Z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0x0101005B166F8C79679F4C9188FE2FD5C1E23A</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ies>
</file>